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256" r:id="rId4"/>
    <p:sldId id="257" r:id="rId5"/>
    <p:sldId id="258" r:id="rId6"/>
    <p:sldId id="259" r:id="rId7"/>
    <p:sldId id="264" r:id="rId8"/>
    <p:sldId id="265" r:id="rId9"/>
    <p:sldId id="266" r:id="rId10"/>
    <p:sldId id="260" r:id="rId11"/>
    <p:sldId id="261" r:id="rId12"/>
    <p:sldId id="262" r:id="rId13"/>
    <p:sldId id="263" r:id="rId14"/>
    <p:sldId id="269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08E"/>
    <a:srgbClr val="206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539" autoAdjust="0"/>
  </p:normalViewPr>
  <p:slideViewPr>
    <p:cSldViewPr snapToGrid="0">
      <p:cViewPr varScale="1">
        <p:scale>
          <a:sx n="62" d="100"/>
          <a:sy n="62" d="100"/>
        </p:scale>
        <p:origin x="14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Heaton" userId="ead238df-fbf1-4bb0-87b6-762c554d3821" providerId="ADAL" clId="{896CA2C8-E32A-48CF-A70C-FB01623656D6}"/>
    <pc:docChg chg="custSel delSld modSld">
      <pc:chgData name="Daniel Heaton" userId="ead238df-fbf1-4bb0-87b6-762c554d3821" providerId="ADAL" clId="{896CA2C8-E32A-48CF-A70C-FB01623656D6}" dt="2024-06-04T19:18:21.564" v="13" actId="207"/>
      <pc:docMkLst>
        <pc:docMk/>
      </pc:docMkLst>
      <pc:sldChg chg="modSp mod">
        <pc:chgData name="Daniel Heaton" userId="ead238df-fbf1-4bb0-87b6-762c554d3821" providerId="ADAL" clId="{896CA2C8-E32A-48CF-A70C-FB01623656D6}" dt="2024-06-04T19:17:29.735" v="9" actId="14100"/>
        <pc:sldMkLst>
          <pc:docMk/>
          <pc:sldMk cId="2962723149" sldId="261"/>
        </pc:sldMkLst>
        <pc:spChg chg="mod">
          <ac:chgData name="Daniel Heaton" userId="ead238df-fbf1-4bb0-87b6-762c554d3821" providerId="ADAL" clId="{896CA2C8-E32A-48CF-A70C-FB01623656D6}" dt="2024-06-04T19:17:29.735" v="9" actId="14100"/>
          <ac:spMkLst>
            <pc:docMk/>
            <pc:sldMk cId="2962723149" sldId="261"/>
            <ac:spMk id="2" creationId="{B25518A0-304F-BC7B-54A3-E0BA29D2B7D7}"/>
          </ac:spMkLst>
        </pc:spChg>
        <pc:spChg chg="mod">
          <ac:chgData name="Daniel Heaton" userId="ead238df-fbf1-4bb0-87b6-762c554d3821" providerId="ADAL" clId="{896CA2C8-E32A-48CF-A70C-FB01623656D6}" dt="2024-06-04T19:17:23.724" v="8" actId="27636"/>
          <ac:spMkLst>
            <pc:docMk/>
            <pc:sldMk cId="2962723149" sldId="261"/>
            <ac:spMk id="3" creationId="{0BA53B95-701F-BAE5-ED8D-E7FF2A83510C}"/>
          </ac:spMkLst>
        </pc:spChg>
      </pc:sldChg>
      <pc:sldChg chg="modSp mod">
        <pc:chgData name="Daniel Heaton" userId="ead238df-fbf1-4bb0-87b6-762c554d3821" providerId="ADAL" clId="{896CA2C8-E32A-48CF-A70C-FB01623656D6}" dt="2024-06-04T19:18:13.600" v="12" actId="207"/>
        <pc:sldMkLst>
          <pc:docMk/>
          <pc:sldMk cId="952029585" sldId="263"/>
        </pc:sldMkLst>
        <pc:spChg chg="mod">
          <ac:chgData name="Daniel Heaton" userId="ead238df-fbf1-4bb0-87b6-762c554d3821" providerId="ADAL" clId="{896CA2C8-E32A-48CF-A70C-FB01623656D6}" dt="2024-06-04T19:18:13.600" v="12" actId="207"/>
          <ac:spMkLst>
            <pc:docMk/>
            <pc:sldMk cId="952029585" sldId="263"/>
            <ac:spMk id="3" creationId="{CE5DEE0A-FABE-DF34-7DFE-9C81715496C6}"/>
          </ac:spMkLst>
        </pc:spChg>
      </pc:sldChg>
      <pc:sldChg chg="modSp del mod">
        <pc:chgData name="Daniel Heaton" userId="ead238df-fbf1-4bb0-87b6-762c554d3821" providerId="ADAL" clId="{896CA2C8-E32A-48CF-A70C-FB01623656D6}" dt="2024-06-04T19:17:15.295" v="2" actId="2696"/>
        <pc:sldMkLst>
          <pc:docMk/>
          <pc:sldMk cId="692544133" sldId="267"/>
        </pc:sldMkLst>
        <pc:spChg chg="mod">
          <ac:chgData name="Daniel Heaton" userId="ead238df-fbf1-4bb0-87b6-762c554d3821" providerId="ADAL" clId="{896CA2C8-E32A-48CF-A70C-FB01623656D6}" dt="2024-06-04T19:17:11.885" v="1" actId="21"/>
          <ac:spMkLst>
            <pc:docMk/>
            <pc:sldMk cId="692544133" sldId="267"/>
            <ac:spMk id="3" creationId="{42CA0F09-B13B-D36F-0210-F12ABF43AFE1}"/>
          </ac:spMkLst>
        </pc:spChg>
      </pc:sldChg>
      <pc:sldChg chg="del">
        <pc:chgData name="Daniel Heaton" userId="ead238df-fbf1-4bb0-87b6-762c554d3821" providerId="ADAL" clId="{896CA2C8-E32A-48CF-A70C-FB01623656D6}" dt="2024-06-04T19:16:06.905" v="0" actId="2696"/>
        <pc:sldMkLst>
          <pc:docMk/>
          <pc:sldMk cId="2159345665" sldId="268"/>
        </pc:sldMkLst>
      </pc:sldChg>
      <pc:sldChg chg="modSp mod">
        <pc:chgData name="Daniel Heaton" userId="ead238df-fbf1-4bb0-87b6-762c554d3821" providerId="ADAL" clId="{896CA2C8-E32A-48CF-A70C-FB01623656D6}" dt="2024-06-04T19:18:21.564" v="13" actId="207"/>
        <pc:sldMkLst>
          <pc:docMk/>
          <pc:sldMk cId="3390565271" sldId="269"/>
        </pc:sldMkLst>
        <pc:spChg chg="mod">
          <ac:chgData name="Daniel Heaton" userId="ead238df-fbf1-4bb0-87b6-762c554d3821" providerId="ADAL" clId="{896CA2C8-E32A-48CF-A70C-FB01623656D6}" dt="2024-06-04T19:18:21.564" v="13" actId="207"/>
          <ac:spMkLst>
            <pc:docMk/>
            <pc:sldMk cId="3390565271" sldId="269"/>
            <ac:spMk id="3" creationId="{427B97D8-7517-4B3C-698F-EAFC0CB925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EE3C7F2-94DA-4DAA-B9BD-060C2E841B27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24FE316-2F85-4B64-9F03-E19E9F38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6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E8322D9-F153-4FE6-9013-B251535A6FBB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061C28-11E8-4A02-83B7-81BD86C11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61C28-11E8-4A02-83B7-81BD86C11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1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61C28-11E8-4A02-83B7-81BD86C115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61C28-11E8-4A02-83B7-81BD86C115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0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61C28-11E8-4A02-83B7-81BD86C115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550" y="427038"/>
            <a:ext cx="80907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8" y="3535363"/>
            <a:ext cx="10932788" cy="2341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2B60-B099-46E4-921C-F4EFCB7B5F8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8E7D6-3125-4993-9074-547698248F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619625" y="463723"/>
            <a:ext cx="672465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Futura PT Bold" panose="020B0902020204020203" pitchFamily="34" charset="0"/>
                <a:ea typeface="+mj-ea"/>
                <a:cs typeface="+mj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4296" y="210581"/>
            <a:ext cx="9237179" cy="191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6" y="2312896"/>
            <a:ext cx="11393911" cy="37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2B60-B099-46E4-921C-F4EFCB7B5F80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1886" y="6356350"/>
            <a:ext cx="4985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82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7D6-3125-4993-9074-547698248F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0" y="121957"/>
            <a:ext cx="1970369" cy="19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5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PT Bold" panose="020B090202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PT Heavy" panose="020B08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us/1095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verge.com/21419919/delete-data-android-phone-sell-trade-how-to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logy.wa.gov/Waste-Toxics/Reducing-recycling-waste/Our-recycling-programs/Electronics-E-Cycle" TargetMode="External"/><Relationship Id="rId2" Type="http://schemas.openxmlformats.org/officeDocument/2006/relationships/hyperlink" Target="https://www.co.jefferson.wa.us/696/Electronics-Recycl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gitunity.org/" TargetMode="External"/><Relationship Id="rId5" Type="http://schemas.openxmlformats.org/officeDocument/2006/relationships/hyperlink" Target="https://www.greenpcwa.com/" TargetMode="External"/><Relationship Id="rId4" Type="http://schemas.openxmlformats.org/officeDocument/2006/relationships/hyperlink" Target="https://ospi.k12.wa.us/policy-funding/school-technology/computers-4-kids-c4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shgear.com/1226041/how-to-repurpose-your-old-tablet-into-a-digital-picture-frame/" TargetMode="External"/><Relationship Id="rId2" Type="http://schemas.openxmlformats.org/officeDocument/2006/relationships/hyperlink" Target="https://www.wired.com/story/how-to-use-phone-as-bedside-clock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wired.com/story/how-to-use-phone-as-bedside-clock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times.com/heres-how-turn-old-android-digital-photo-frame-3648783" TargetMode="External"/><Relationship Id="rId2" Type="http://schemas.openxmlformats.org/officeDocument/2006/relationships/hyperlink" Target="https://www.pcmag.com/how-to/uses-for-your-old-smartphon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en-us/HT201065" TargetMode="External"/><Relationship Id="rId2" Type="http://schemas.openxmlformats.org/officeDocument/2006/relationships/hyperlink" Target="https://support.microsoft.com/en-us/account-billing/before-you-sell-or-gift-your-xbox-or-windows-pc-78ee8071-c8ab-40c4-1d89-f708582062e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Repurpose your electronics or prepare them for disposal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Tweak an old phone to use it for something new! Explore some ways to turn your outdated device into a security camera, a music player, an alarm clock, and more.</a:t>
            </a:r>
          </a:p>
          <a:p>
            <a:r>
              <a:rPr lang="en-US" dirty="0"/>
              <a:t>If you can’t repurpose, learn where and how to properly dispose of devices you no longer need</a:t>
            </a:r>
          </a:p>
        </p:txBody>
      </p:sp>
    </p:spTree>
    <p:extLst>
      <p:ext uri="{BB962C8B-B14F-4D97-AF65-F5344CB8AC3E}">
        <p14:creationId xmlns:p14="http://schemas.microsoft.com/office/powerpoint/2010/main" val="2194935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129BB-5CE1-4A8C-7007-F76E784A2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550" y="427038"/>
            <a:ext cx="8090725" cy="1636540"/>
          </a:xfrm>
        </p:spPr>
        <p:txBody>
          <a:bodyPr/>
          <a:lstStyle/>
          <a:p>
            <a:r>
              <a:rPr lang="en-US" dirty="0"/>
              <a:t>Apple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FC6ED-23D4-B381-9E99-52E5BF24D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What to do before you sell, give away, or trade in your iPhone or iPad</a:t>
            </a:r>
          </a:p>
          <a:p>
            <a:r>
              <a:rPr lang="en-US" dirty="0">
                <a:hlinkClick r:id="rId3"/>
              </a:rPr>
              <a:t>https://support.apple.com/en-us/109511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63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685C-E42F-D285-F0DA-67F3AB25A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550" y="427037"/>
            <a:ext cx="8090725" cy="1661255"/>
          </a:xfrm>
        </p:spPr>
        <p:txBody>
          <a:bodyPr/>
          <a:lstStyle/>
          <a:p>
            <a:r>
              <a:rPr lang="en-US" dirty="0"/>
              <a:t>Android devices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DEE0A-FABE-DF34-7DFE-9C81715496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https://www.theverge.com/21419919/delete-data-android-phone-sell-trade-how-to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202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BC46-5215-7A1A-9C3A-17E39B55C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290" y="427038"/>
            <a:ext cx="8930986" cy="1043416"/>
          </a:xfrm>
        </p:spPr>
        <p:txBody>
          <a:bodyPr>
            <a:normAutofit/>
          </a:bodyPr>
          <a:lstStyle/>
          <a:p>
            <a:r>
              <a:rPr lang="en-US" dirty="0"/>
              <a:t>Dispose of your device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B97D8-7517-4B3C-698F-EAFC0CB92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8" y="2273643"/>
            <a:ext cx="10932788" cy="436193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https://www.co.jefferson.wa.us/696/Electronics-Recycling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Electronics: E-Cycle Washington - Washington State Department of Ecology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Computers 4 Kids (C4K) (ospi.k12.wa.us)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Green PC Recycling | Computer &amp; Electronics Recycling | 3627 South 54th Street, Tacoma, WA, USA (greenpcwa.com)</a:t>
            </a:r>
            <a:br>
              <a:rPr lang="en-US" dirty="0"/>
            </a:br>
            <a:br>
              <a:rPr lang="en-US" dirty="0"/>
            </a:br>
            <a:r>
              <a:rPr lang="en-US" b="0" i="0" dirty="0">
                <a:effectLst/>
                <a:latin typeface="Calibri" panose="020F0502020204030204" pitchFamily="34" charset="0"/>
                <a:hlinkClick r:id="rId6"/>
              </a:rPr>
              <a:t>https://digitunity.org/</a:t>
            </a:r>
            <a:endParaRPr lang="en-US" b="0" i="0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056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product production process&#10;&#10;Description automatically generated">
            <a:extLst>
              <a:ext uri="{FF2B5EF4-FFF2-40B4-BE49-F238E27FC236}">
                <a16:creationId xmlns:a16="http://schemas.microsoft.com/office/drawing/2014/main" id="{CC46D3AA-D07E-766D-7FC3-BFAAF806A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25" y="235396"/>
            <a:ext cx="6333150" cy="5918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DEA4E-4D12-105E-DFFB-FF343BA77269}"/>
              </a:ext>
            </a:extLst>
          </p:cNvPr>
          <p:cNvSpPr txBox="1"/>
          <p:nvPr/>
        </p:nvSpPr>
        <p:spPr>
          <a:xfrm>
            <a:off x="1663528" y="6253272"/>
            <a:ext cx="8864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https://www.epa.gov/smm-electronics/basic-information-about-electronics-stewardship</a:t>
            </a:r>
          </a:p>
        </p:txBody>
      </p:sp>
    </p:spTree>
    <p:extLst>
      <p:ext uri="{BB962C8B-B14F-4D97-AF65-F5344CB8AC3E}">
        <p14:creationId xmlns:p14="http://schemas.microsoft.com/office/powerpoint/2010/main" val="217781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217823-08B1-A3A9-ED0E-145CFF461902}"/>
              </a:ext>
            </a:extLst>
          </p:cNvPr>
          <p:cNvSpPr txBox="1"/>
          <p:nvPr/>
        </p:nvSpPr>
        <p:spPr>
          <a:xfrm>
            <a:off x="3169302" y="3089190"/>
            <a:ext cx="5375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Repurpose</a:t>
            </a:r>
            <a:br>
              <a:rPr lang="en-US" sz="3600" dirty="0"/>
            </a:b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/>
              <a:t>Resale / refurbish</a:t>
            </a:r>
            <a:br>
              <a:rPr lang="en-US" sz="3600" dirty="0"/>
            </a:br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/>
              <a:t>Recycle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4F2DC-62E8-356B-C349-C53967E06EE5}"/>
              </a:ext>
            </a:extLst>
          </p:cNvPr>
          <p:cNvSpPr txBox="1"/>
          <p:nvPr/>
        </p:nvSpPr>
        <p:spPr>
          <a:xfrm>
            <a:off x="2466099" y="695687"/>
            <a:ext cx="8296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Three options for old Technology</a:t>
            </a:r>
          </a:p>
        </p:txBody>
      </p:sp>
    </p:spTree>
    <p:extLst>
      <p:ext uri="{BB962C8B-B14F-4D97-AF65-F5344CB8AC3E}">
        <p14:creationId xmlns:p14="http://schemas.microsoft.com/office/powerpoint/2010/main" val="48733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88A8-B040-27DB-032C-17A860727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550" y="427038"/>
            <a:ext cx="8090725" cy="1624184"/>
          </a:xfrm>
        </p:spPr>
        <p:txBody>
          <a:bodyPr/>
          <a:lstStyle/>
          <a:p>
            <a:r>
              <a:rPr lang="en-US" dirty="0"/>
              <a:t>Repurpose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C1DD0-1691-A3E2-A053-9119FEE58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8" y="2965622"/>
            <a:ext cx="10932788" cy="331161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Computers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Try a different operating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Create a dedicated media computer.</a:t>
            </a:r>
            <a:br>
              <a:rPr lang="en-US" dirty="0"/>
            </a:b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Devices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Use as a Webcam / Security Cam (Remote Camera, Security Camera)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Alarm clock (Apple Nightstand mode, Google Clock App </a:t>
            </a:r>
            <a:r>
              <a:rPr lang="en-US" dirty="0">
                <a:hlinkClick r:id="rId2"/>
              </a:rPr>
              <a:t>https://www.wired.com/story/how-to-use-phone-as-bedside-clock/</a:t>
            </a:r>
            <a:r>
              <a:rPr lang="en-US" dirty="0"/>
              <a:t> 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Picture frame (</a:t>
            </a:r>
            <a:r>
              <a:rPr lang="en-US" dirty="0">
                <a:hlinkClick r:id="rId3"/>
              </a:rPr>
              <a:t>https://www.slashgear.com/1226041/how-to-repurpose-your-old-tablet-into-a-digital-picture-frame/</a:t>
            </a:r>
            <a:r>
              <a:rPr lang="en-US" dirty="0"/>
              <a:t> 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Music Player</a:t>
            </a:r>
          </a:p>
        </p:txBody>
      </p:sp>
    </p:spTree>
    <p:extLst>
      <p:ext uri="{BB962C8B-B14F-4D97-AF65-F5344CB8AC3E}">
        <p14:creationId xmlns:p14="http://schemas.microsoft.com/office/powerpoint/2010/main" val="94956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B93877-8441-529E-667A-BA2930A3F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67" y="2174790"/>
            <a:ext cx="9338949" cy="4572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E10743-E7F9-C387-E17E-B1A09C00BD0C}"/>
              </a:ext>
            </a:extLst>
          </p:cNvPr>
          <p:cNvSpPr txBox="1"/>
          <p:nvPr/>
        </p:nvSpPr>
        <p:spPr>
          <a:xfrm>
            <a:off x="2701624" y="370701"/>
            <a:ext cx="759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Search the Apps Store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Remote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webcam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 Camera</a:t>
            </a:r>
          </a:p>
        </p:txBody>
      </p:sp>
    </p:spTree>
    <p:extLst>
      <p:ext uri="{BB962C8B-B14F-4D97-AF65-F5344CB8AC3E}">
        <p14:creationId xmlns:p14="http://schemas.microsoft.com/office/powerpoint/2010/main" val="79578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4D511-4BCE-949F-2ABE-79D48CEA5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550" y="427038"/>
            <a:ext cx="8090725" cy="1624184"/>
          </a:xfrm>
        </p:spPr>
        <p:txBody>
          <a:bodyPr/>
          <a:lstStyle/>
          <a:p>
            <a:r>
              <a:rPr lang="en-US" dirty="0"/>
              <a:t>Alarm Clocks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B3FF3-01D8-B5DC-797A-59D591E94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3784" y="3535363"/>
            <a:ext cx="6710492" cy="2341562"/>
          </a:xfrm>
        </p:spPr>
        <p:txBody>
          <a:bodyPr/>
          <a:lstStyle/>
          <a:p>
            <a:r>
              <a:rPr lang="en-US" dirty="0"/>
              <a:t>Alarm clock (Apple Nightstand mode, Google Clock App </a:t>
            </a:r>
            <a:r>
              <a:rPr lang="en-US" dirty="0">
                <a:hlinkClick r:id="rId2"/>
              </a:rPr>
              <a:t>https://www.wired.com/story/how-to-use-phone-as-bedside-clock/</a:t>
            </a:r>
            <a:r>
              <a:rPr lang="en-US" dirty="0"/>
              <a:t> )</a:t>
            </a:r>
          </a:p>
          <a:p>
            <a:endParaRPr lang="en-US" dirty="0"/>
          </a:p>
        </p:txBody>
      </p:sp>
      <p:pic>
        <p:nvPicPr>
          <p:cNvPr id="5" name="Picture 4" descr="A table with a clock and a remote&#10;&#10;Description automatically generated">
            <a:extLst>
              <a:ext uri="{FF2B5EF4-FFF2-40B4-BE49-F238E27FC236}">
                <a16:creationId xmlns:a16="http://schemas.microsoft.com/office/drawing/2014/main" id="{3B6DDCB5-4A53-5A26-5C0F-4B30BF136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4" y="3211428"/>
            <a:ext cx="4079446" cy="30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9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B27DD-DCF0-1D0B-1552-AFABAD6C9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550" y="427038"/>
            <a:ext cx="8090725" cy="1698324"/>
          </a:xfrm>
        </p:spPr>
        <p:txBody>
          <a:bodyPr/>
          <a:lstStyle/>
          <a:p>
            <a:r>
              <a:rPr lang="en-US" dirty="0"/>
              <a:t>Other 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3D739-AC68-9A11-3916-F555F3E9C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8" y="3535363"/>
            <a:ext cx="10932788" cy="303843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https://www.pcmag.com/how-to/uses-for-your-old-smartphone</a:t>
            </a:r>
            <a:br>
              <a:rPr lang="en-US" dirty="0"/>
            </a:br>
            <a:endParaRPr lang="en-US" dirty="0"/>
          </a:p>
          <a:p>
            <a:r>
              <a:rPr lang="en-US" dirty="0"/>
              <a:t>Music Player</a:t>
            </a:r>
          </a:p>
          <a:p>
            <a:r>
              <a:rPr lang="en-US" dirty="0"/>
              <a:t>Emergency Phone</a:t>
            </a:r>
          </a:p>
          <a:p>
            <a:r>
              <a:rPr lang="en-US" dirty="0"/>
              <a:t>TV Remote</a:t>
            </a:r>
          </a:p>
          <a:p>
            <a:r>
              <a:rPr lang="en-US" dirty="0"/>
              <a:t>Digital Picture Frame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https://www.ibtimes.com/heres-how-turn-old-android-digital-photo-frame-3648783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434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FEFF-2CAE-6887-C044-96BDF4D36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551" y="-339081"/>
            <a:ext cx="8090725" cy="2387600"/>
          </a:xfrm>
        </p:spPr>
        <p:txBody>
          <a:bodyPr/>
          <a:lstStyle/>
          <a:p>
            <a:r>
              <a:rPr lang="en-US" dirty="0"/>
              <a:t>Resale / Refurbish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86030-5AF9-BEB6-3C89-D9388BC335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Upgrade individual parts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Prepare the device for resale or to give away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Find a place to donate</a:t>
            </a:r>
          </a:p>
        </p:txBody>
      </p:sp>
    </p:spTree>
    <p:extLst>
      <p:ext uri="{BB962C8B-B14F-4D97-AF65-F5344CB8AC3E}">
        <p14:creationId xmlns:p14="http://schemas.microsoft.com/office/powerpoint/2010/main" val="329832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18A0-304F-BC7B-54A3-E0BA29D2B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3550" y="427039"/>
            <a:ext cx="8090725" cy="1105200"/>
          </a:xfrm>
        </p:spPr>
        <p:txBody>
          <a:bodyPr/>
          <a:lstStyle/>
          <a:p>
            <a:r>
              <a:rPr lang="en-US" dirty="0"/>
              <a:t>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A53B95-701F-BAE5-ED8D-E7FF2A835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8" y="2323070"/>
            <a:ext cx="10932788" cy="35538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Remove your data</a:t>
            </a:r>
          </a:p>
          <a:p>
            <a:r>
              <a:rPr lang="en-US" dirty="0"/>
              <a:t>Wipe your drives</a:t>
            </a:r>
          </a:p>
          <a:p>
            <a:r>
              <a:rPr lang="en-US" dirty="0"/>
              <a:t>Reinstall Operating System</a:t>
            </a:r>
          </a:p>
          <a:p>
            <a:endParaRPr lang="en-US" dirty="0"/>
          </a:p>
          <a:p>
            <a:r>
              <a:rPr lang="en-US" dirty="0"/>
              <a:t>Windows</a:t>
            </a:r>
          </a:p>
          <a:p>
            <a:r>
              <a:rPr lang="en-US" dirty="0">
                <a:hlinkClick r:id="rId2"/>
              </a:rPr>
              <a:t>https://support.microsoft.com/en-us/account-billing/before-you-sell-or-gift-your-xbox-or-windows-pc-78ee8071-c8ab-40c4-1d89-f708582062e4</a:t>
            </a:r>
            <a:endParaRPr lang="en-US" dirty="0"/>
          </a:p>
          <a:p>
            <a:endParaRPr lang="en-US" dirty="0"/>
          </a:p>
          <a:p>
            <a:r>
              <a:rPr lang="en-US" dirty="0"/>
              <a:t>Apple</a:t>
            </a:r>
          </a:p>
          <a:p>
            <a:r>
              <a:rPr lang="en-US" dirty="0">
                <a:hlinkClick r:id="rId3"/>
              </a:rPr>
              <a:t>https://support.apple.com/en-us/HT201065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23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TemplateNewLogo_Single.pptx" id="{6257296E-950F-4CD3-9A18-D7E5BF2E2F23}" vid="{F2AD1D2A-B437-4EF6-9FED-140372DA0B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F9F7A3700B94281A9CAE7AECA596F" ma:contentTypeVersion="16" ma:contentTypeDescription="Create a new document." ma:contentTypeScope="" ma:versionID="e7df6d9f7ac08de6be8e4bb543833501">
  <xsd:schema xmlns:xsd="http://www.w3.org/2001/XMLSchema" xmlns:xs="http://www.w3.org/2001/XMLSchema" xmlns:p="http://schemas.microsoft.com/office/2006/metadata/properties" xmlns:ns2="e082acd3-f782-4800-a3e7-ba6a437dca4b" xmlns:ns3="03f7b61c-dc20-4b75-8c22-225b1b831137" targetNamespace="http://schemas.microsoft.com/office/2006/metadata/properties" ma:root="true" ma:fieldsID="cb6952a03116b054f3b1d978eb175daf" ns2:_="" ns3:_="">
    <xsd:import namespace="e082acd3-f782-4800-a3e7-ba6a437dca4b"/>
    <xsd:import namespace="03f7b61c-dc20-4b75-8c22-225b1b8311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2acd3-f782-4800-a3e7-ba6a437dc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9723f-fbda-4872-ba27-5afe96fdfb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7b61c-dc20-4b75-8c22-225b1b83113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c0a29f6-f110-4e5d-aa83-ed81cb5165cf}" ma:internalName="TaxCatchAll" ma:showField="CatchAllData" ma:web="03f7b61c-dc20-4b75-8c22-225b1b8311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8C19B2-3330-4ED3-B88F-742B44D61882}">
  <ds:schemaRefs>
    <ds:schemaRef ds:uri="03f7b61c-dc20-4b75-8c22-225b1b831137"/>
    <ds:schemaRef ds:uri="e082acd3-f782-4800-a3e7-ba6a437dca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0536CC-DF04-41F0-8B16-81D7F0E2A3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PP_TemplateNewLogo_Single</Template>
  <TotalTime>1352</TotalTime>
  <Words>402</Words>
  <Application>Microsoft Office PowerPoint</Application>
  <PresentationFormat>Widescreen</PresentationFormat>
  <Paragraphs>61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Futura PT Bold</vt:lpstr>
      <vt:lpstr>Futura PT Heavy</vt:lpstr>
      <vt:lpstr>Office Theme</vt:lpstr>
      <vt:lpstr>Repurpose your electronics or prepare them for disposal</vt:lpstr>
      <vt:lpstr>PowerPoint Presentation</vt:lpstr>
      <vt:lpstr>PowerPoint Presentation</vt:lpstr>
      <vt:lpstr>Repurpose</vt:lpstr>
      <vt:lpstr>PowerPoint Presentation</vt:lpstr>
      <vt:lpstr>Alarm Clocks</vt:lpstr>
      <vt:lpstr>Other Uses</vt:lpstr>
      <vt:lpstr>Resale / Refurbish</vt:lpstr>
      <vt:lpstr>Computers</vt:lpstr>
      <vt:lpstr>Apple devices</vt:lpstr>
      <vt:lpstr>Android devices</vt:lpstr>
      <vt:lpstr>Dispose of your device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Heaton</dc:creator>
  <cp:lastModifiedBy>Daniel Heaton</cp:lastModifiedBy>
  <cp:revision>1</cp:revision>
  <cp:lastPrinted>2024-06-04T18:07:43Z</cp:lastPrinted>
  <dcterms:created xsi:type="dcterms:W3CDTF">2024-06-03T20:45:41Z</dcterms:created>
  <dcterms:modified xsi:type="dcterms:W3CDTF">2024-06-04T19:18:27Z</dcterms:modified>
</cp:coreProperties>
</file>