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4"/>
  </p:sldMasterIdLst>
  <p:notesMasterIdLst>
    <p:notesMasterId r:id="rId21"/>
  </p:notesMasterIdLst>
  <p:sldIdLst>
    <p:sldId id="256" r:id="rId5"/>
    <p:sldId id="263" r:id="rId6"/>
    <p:sldId id="281" r:id="rId7"/>
    <p:sldId id="282" r:id="rId8"/>
    <p:sldId id="258" r:id="rId9"/>
    <p:sldId id="270" r:id="rId10"/>
    <p:sldId id="265" r:id="rId11"/>
    <p:sldId id="279" r:id="rId12"/>
    <p:sldId id="284" r:id="rId13"/>
    <p:sldId id="280" r:id="rId14"/>
    <p:sldId id="278" r:id="rId15"/>
    <p:sldId id="285" r:id="rId16"/>
    <p:sldId id="286" r:id="rId17"/>
    <p:sldId id="283" r:id="rId18"/>
    <p:sldId id="287" r:id="rId19"/>
    <p:sldId id="266" r:id="rId20"/>
  </p:sldIdLst>
  <p:sldSz cx="12192000" cy="6858000"/>
  <p:notesSz cx="7023100" cy="93091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EC8F6-86B7-95EC-CC15-42CE08CAAD5C}" v="2" dt="2024-03-05T18:34:18.315"/>
    <p1510:client id="{CE8BB95B-A8B2-6A27-3944-00D34BDDB411}" v="9" dt="2024-03-05T18:25:55.392"/>
    <p1510:client id="{E595509C-37F3-4F27-B1A6-C252AC962E8F}" v="4" dt="2024-03-05T18:58:50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hyperlink" Target="mailto:tisha@pvvs.bz" TargetMode="Externa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0.sv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hyperlink" Target="mailto:tisha@pvvs.bz" TargetMode="External"/><Relationship Id="rId7" Type="http://schemas.openxmlformats.org/officeDocument/2006/relationships/image" Target="../media/image22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0.sv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8723F-31F9-402D-A94F-5CB99F3D3D7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7F544DD-BEB0-424F-AFA4-4D5ADC31BE0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Email addresses and URLs do not look genuine.</a:t>
          </a:r>
        </a:p>
      </dgm:t>
    </dgm:pt>
    <dgm:pt modelId="{CEF0EA0C-CAD4-4666-918E-0C476CFE32E7}" type="parTrans" cxnId="{BDCA2723-6F04-4739-B76D-322791850313}">
      <dgm:prSet/>
      <dgm:spPr/>
      <dgm:t>
        <a:bodyPr/>
        <a:lstStyle/>
        <a:p>
          <a:endParaRPr lang="en-US"/>
        </a:p>
      </dgm:t>
    </dgm:pt>
    <dgm:pt modelId="{BF81BD06-E35A-43A1-A349-989EED86A0E6}" type="sibTrans" cxnId="{BDCA2723-6F04-4739-B76D-322791850313}">
      <dgm:prSet/>
      <dgm:spPr/>
      <dgm:t>
        <a:bodyPr/>
        <a:lstStyle/>
        <a:p>
          <a:endParaRPr lang="en-US"/>
        </a:p>
      </dgm:t>
    </dgm:pt>
    <dgm:pt modelId="{5B551B44-7BB3-4879-93D8-47C0F187535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There is a suspicious attachment.</a:t>
          </a:r>
        </a:p>
      </dgm:t>
    </dgm:pt>
    <dgm:pt modelId="{4073BE6C-86FB-47E1-863A-64D4C712AE81}" type="parTrans" cxnId="{434A87AC-023F-424F-A4CB-9054A9F3418A}">
      <dgm:prSet/>
      <dgm:spPr/>
      <dgm:t>
        <a:bodyPr/>
        <a:lstStyle/>
        <a:p>
          <a:endParaRPr lang="en-US"/>
        </a:p>
      </dgm:t>
    </dgm:pt>
    <dgm:pt modelId="{99A302D5-61CF-4704-BCE1-4AB294F82527}" type="sibTrans" cxnId="{434A87AC-023F-424F-A4CB-9054A9F3418A}">
      <dgm:prSet/>
      <dgm:spPr/>
      <dgm:t>
        <a:bodyPr/>
        <a:lstStyle/>
        <a:p>
          <a:endParaRPr lang="en-US"/>
        </a:p>
      </dgm:t>
    </dgm:pt>
    <dgm:pt modelId="{C32FD2A1-4D50-4978-A02D-4239E8654EC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There is a call to action button (possibly a panic button)</a:t>
          </a:r>
        </a:p>
      </dgm:t>
    </dgm:pt>
    <dgm:pt modelId="{C7734F83-B81B-4F00-968C-E8FB3F54ACD1}" type="parTrans" cxnId="{5ACA231B-0704-48F2-BFF8-90418A968DC5}">
      <dgm:prSet/>
      <dgm:spPr/>
      <dgm:t>
        <a:bodyPr/>
        <a:lstStyle/>
        <a:p>
          <a:endParaRPr lang="en-US"/>
        </a:p>
      </dgm:t>
    </dgm:pt>
    <dgm:pt modelId="{475022DD-8C4D-4459-BE5B-B87D13673B8B}" type="sibTrans" cxnId="{5ACA231B-0704-48F2-BFF8-90418A968DC5}">
      <dgm:prSet/>
      <dgm:spPr/>
      <dgm:t>
        <a:bodyPr/>
        <a:lstStyle/>
        <a:p>
          <a:endParaRPr lang="en-US"/>
        </a:p>
      </dgm:t>
    </dgm:pt>
    <dgm:pt modelId="{3E7454FB-0D5E-45D3-83A8-16AFAE10294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The email is poorly written.</a:t>
          </a:r>
        </a:p>
      </dgm:t>
    </dgm:pt>
    <dgm:pt modelId="{F4B7010D-6BD5-4561-8385-787E15BD223A}" type="parTrans" cxnId="{00973E5E-AE34-4ECD-B9FD-C3AFC7A94D65}">
      <dgm:prSet/>
      <dgm:spPr/>
      <dgm:t>
        <a:bodyPr/>
        <a:lstStyle/>
        <a:p>
          <a:endParaRPr lang="en-US"/>
        </a:p>
      </dgm:t>
    </dgm:pt>
    <dgm:pt modelId="{AD656674-38C1-49DE-9F3F-58F80E280312}" type="sibTrans" cxnId="{00973E5E-AE34-4ECD-B9FD-C3AFC7A94D65}">
      <dgm:prSet/>
      <dgm:spPr/>
      <dgm:t>
        <a:bodyPr/>
        <a:lstStyle/>
        <a:p>
          <a:endParaRPr lang="en-US"/>
        </a:p>
      </dgm:t>
    </dgm:pt>
    <dgm:pt modelId="{2FE476F8-2098-49B1-B6C2-C232DB4562E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The email asks you to confirm personal information.</a:t>
          </a:r>
        </a:p>
      </dgm:t>
    </dgm:pt>
    <dgm:pt modelId="{D5CCBA92-241E-459D-8F9D-E6A55E08608A}" type="parTrans" cxnId="{DC1D1D4E-FF0A-4830-A0B5-E9E7D4F0E06F}">
      <dgm:prSet/>
      <dgm:spPr/>
      <dgm:t>
        <a:bodyPr/>
        <a:lstStyle/>
        <a:p>
          <a:endParaRPr lang="en-US"/>
        </a:p>
      </dgm:t>
    </dgm:pt>
    <dgm:pt modelId="{5A187A52-401F-4DA4-80C8-E06FD57DF43A}" type="sibTrans" cxnId="{DC1D1D4E-FF0A-4830-A0B5-E9E7D4F0E06F}">
      <dgm:prSet/>
      <dgm:spPr/>
      <dgm:t>
        <a:bodyPr/>
        <a:lstStyle/>
        <a:p>
          <a:endParaRPr lang="en-US"/>
        </a:p>
      </dgm:t>
    </dgm:pt>
    <dgm:pt modelId="{370A8894-4679-4AF2-841D-2969A1A499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Are you expecting the email</a:t>
          </a:r>
        </a:p>
      </dgm:t>
    </dgm:pt>
    <dgm:pt modelId="{5083566B-8131-400F-B5CE-72C173AE13F7}" type="parTrans" cxnId="{31871B1F-6E08-4FCD-8EBC-D816A15BEC56}">
      <dgm:prSet/>
      <dgm:spPr/>
      <dgm:t>
        <a:bodyPr/>
        <a:lstStyle/>
        <a:p>
          <a:endParaRPr lang="en-US"/>
        </a:p>
      </dgm:t>
    </dgm:pt>
    <dgm:pt modelId="{C74CD41E-7854-4ED9-A80F-8F598EA87F41}" type="sibTrans" cxnId="{31871B1F-6E08-4FCD-8EBC-D816A15BEC56}">
      <dgm:prSet/>
      <dgm:spPr/>
      <dgm:t>
        <a:bodyPr/>
        <a:lstStyle/>
        <a:p>
          <a:endParaRPr lang="en-US"/>
        </a:p>
      </dgm:t>
    </dgm:pt>
    <dgm:pt modelId="{1D39787F-61EA-474C-BCA1-8858A29D68AE}" type="pres">
      <dgm:prSet presAssocID="{B638723F-31F9-402D-A94F-5CB99F3D3D7B}" presName="root" presStyleCnt="0">
        <dgm:presLayoutVars>
          <dgm:dir/>
          <dgm:resizeHandles val="exact"/>
        </dgm:presLayoutVars>
      </dgm:prSet>
      <dgm:spPr/>
    </dgm:pt>
    <dgm:pt modelId="{6AB66C91-5EF3-4141-A8C7-5A0A63F78FDE}" type="pres">
      <dgm:prSet presAssocID="{97F544DD-BEB0-424F-AFA4-4D5ADC31BE05}" presName="compNode" presStyleCnt="0"/>
      <dgm:spPr/>
    </dgm:pt>
    <dgm:pt modelId="{8C3951E5-1588-442F-B6BD-04DABA906AB2}" type="pres">
      <dgm:prSet presAssocID="{97F544DD-BEB0-424F-AFA4-4D5ADC31BE05}" presName="bgRect" presStyleLbl="bgShp" presStyleIdx="0" presStyleCnt="6"/>
      <dgm:spPr/>
    </dgm:pt>
    <dgm:pt modelId="{521736C3-D2CB-4671-A347-0F20F488A7EE}" type="pres">
      <dgm:prSet presAssocID="{97F544DD-BEB0-424F-AFA4-4D5ADC31BE0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64CD8B3-1975-48B5-ABB0-FA3598993FEA}" type="pres">
      <dgm:prSet presAssocID="{97F544DD-BEB0-424F-AFA4-4D5ADC31BE05}" presName="spaceRect" presStyleCnt="0"/>
      <dgm:spPr/>
    </dgm:pt>
    <dgm:pt modelId="{039DDC93-BA59-4E1E-89EB-405263E01C0B}" type="pres">
      <dgm:prSet presAssocID="{97F544DD-BEB0-424F-AFA4-4D5ADC31BE05}" presName="parTx" presStyleLbl="revTx" presStyleIdx="0" presStyleCnt="6">
        <dgm:presLayoutVars>
          <dgm:chMax val="0"/>
          <dgm:chPref val="0"/>
        </dgm:presLayoutVars>
      </dgm:prSet>
      <dgm:spPr/>
    </dgm:pt>
    <dgm:pt modelId="{C1B33673-C917-4D15-A90B-D08A9D918276}" type="pres">
      <dgm:prSet presAssocID="{BF81BD06-E35A-43A1-A349-989EED86A0E6}" presName="sibTrans" presStyleCnt="0"/>
      <dgm:spPr/>
    </dgm:pt>
    <dgm:pt modelId="{4C5C822B-8959-479F-814A-8949C1E47572}" type="pres">
      <dgm:prSet presAssocID="{5B551B44-7BB3-4879-93D8-47C0F1875351}" presName="compNode" presStyleCnt="0"/>
      <dgm:spPr/>
    </dgm:pt>
    <dgm:pt modelId="{93FFCC82-0845-47DC-B80F-7168A686DF00}" type="pres">
      <dgm:prSet presAssocID="{5B551B44-7BB3-4879-93D8-47C0F1875351}" presName="bgRect" presStyleLbl="bgShp" presStyleIdx="1" presStyleCnt="6"/>
      <dgm:spPr/>
    </dgm:pt>
    <dgm:pt modelId="{D7AAD9CD-1791-43E5-BD7D-29ADA3CEC565}" type="pres">
      <dgm:prSet presAssocID="{5B551B44-7BB3-4879-93D8-47C0F187535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20B34E5F-2FC2-4CE0-8E33-FF35E3379431}" type="pres">
      <dgm:prSet presAssocID="{5B551B44-7BB3-4879-93D8-47C0F1875351}" presName="spaceRect" presStyleCnt="0"/>
      <dgm:spPr/>
    </dgm:pt>
    <dgm:pt modelId="{D5D4F1AA-CE94-4BB9-8C68-E93651DCC7D4}" type="pres">
      <dgm:prSet presAssocID="{5B551B44-7BB3-4879-93D8-47C0F1875351}" presName="parTx" presStyleLbl="revTx" presStyleIdx="1" presStyleCnt="6">
        <dgm:presLayoutVars>
          <dgm:chMax val="0"/>
          <dgm:chPref val="0"/>
        </dgm:presLayoutVars>
      </dgm:prSet>
      <dgm:spPr/>
    </dgm:pt>
    <dgm:pt modelId="{838FB4D6-3374-4700-8F19-CA785D1A4CDD}" type="pres">
      <dgm:prSet presAssocID="{99A302D5-61CF-4704-BCE1-4AB294F82527}" presName="sibTrans" presStyleCnt="0"/>
      <dgm:spPr/>
    </dgm:pt>
    <dgm:pt modelId="{3CF600C2-EB23-4C4B-8806-DD96173B2A7E}" type="pres">
      <dgm:prSet presAssocID="{C32FD2A1-4D50-4978-A02D-4239E8654EC3}" presName="compNode" presStyleCnt="0"/>
      <dgm:spPr/>
    </dgm:pt>
    <dgm:pt modelId="{D68043C6-46C7-4144-B461-46BDAC6C34B5}" type="pres">
      <dgm:prSet presAssocID="{C32FD2A1-4D50-4978-A02D-4239E8654EC3}" presName="bgRect" presStyleLbl="bgShp" presStyleIdx="2" presStyleCnt="6"/>
      <dgm:spPr/>
    </dgm:pt>
    <dgm:pt modelId="{FC8A47B4-358C-44E6-9236-32A1397421E7}" type="pres">
      <dgm:prSet presAssocID="{C32FD2A1-4D50-4978-A02D-4239E8654EC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12E4F0E0-135C-40C2-AED5-F7DB651DD1F6}" type="pres">
      <dgm:prSet presAssocID="{C32FD2A1-4D50-4978-A02D-4239E8654EC3}" presName="spaceRect" presStyleCnt="0"/>
      <dgm:spPr/>
    </dgm:pt>
    <dgm:pt modelId="{88294179-853E-4036-BC90-2225E8DE0324}" type="pres">
      <dgm:prSet presAssocID="{C32FD2A1-4D50-4978-A02D-4239E8654EC3}" presName="parTx" presStyleLbl="revTx" presStyleIdx="2" presStyleCnt="6">
        <dgm:presLayoutVars>
          <dgm:chMax val="0"/>
          <dgm:chPref val="0"/>
        </dgm:presLayoutVars>
      </dgm:prSet>
      <dgm:spPr/>
    </dgm:pt>
    <dgm:pt modelId="{648CCA06-D788-41BD-BF49-A5BBCF6D4A72}" type="pres">
      <dgm:prSet presAssocID="{475022DD-8C4D-4459-BE5B-B87D13673B8B}" presName="sibTrans" presStyleCnt="0"/>
      <dgm:spPr/>
    </dgm:pt>
    <dgm:pt modelId="{7BBE1F59-BEAC-49C7-A1A2-7E3F503D79A9}" type="pres">
      <dgm:prSet presAssocID="{3E7454FB-0D5E-45D3-83A8-16AFAE102941}" presName="compNode" presStyleCnt="0"/>
      <dgm:spPr/>
    </dgm:pt>
    <dgm:pt modelId="{B19756CA-FFA3-4004-AEBF-FB5A7CF5547B}" type="pres">
      <dgm:prSet presAssocID="{3E7454FB-0D5E-45D3-83A8-16AFAE102941}" presName="bgRect" presStyleLbl="bgShp" presStyleIdx="3" presStyleCnt="6"/>
      <dgm:spPr/>
    </dgm:pt>
    <dgm:pt modelId="{487B11F0-1E86-4BB3-AFD9-5A690877E992}" type="pres">
      <dgm:prSet presAssocID="{3E7454FB-0D5E-45D3-83A8-16AFAE10294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966746BA-EFE3-4798-8A13-B07A0EE0C3FD}" type="pres">
      <dgm:prSet presAssocID="{3E7454FB-0D5E-45D3-83A8-16AFAE102941}" presName="spaceRect" presStyleCnt="0"/>
      <dgm:spPr/>
    </dgm:pt>
    <dgm:pt modelId="{3C041EED-AD19-45C0-B04E-9E223AB25F64}" type="pres">
      <dgm:prSet presAssocID="{3E7454FB-0D5E-45D3-83A8-16AFAE102941}" presName="parTx" presStyleLbl="revTx" presStyleIdx="3" presStyleCnt="6">
        <dgm:presLayoutVars>
          <dgm:chMax val="0"/>
          <dgm:chPref val="0"/>
        </dgm:presLayoutVars>
      </dgm:prSet>
      <dgm:spPr/>
    </dgm:pt>
    <dgm:pt modelId="{888E4631-E053-4ECB-A3ED-8A7FEC8E0950}" type="pres">
      <dgm:prSet presAssocID="{AD656674-38C1-49DE-9F3F-58F80E280312}" presName="sibTrans" presStyleCnt="0"/>
      <dgm:spPr/>
    </dgm:pt>
    <dgm:pt modelId="{8344B02E-C194-4515-B5F7-7505FC907FC9}" type="pres">
      <dgm:prSet presAssocID="{2FE476F8-2098-49B1-B6C2-C232DB4562EF}" presName="compNode" presStyleCnt="0"/>
      <dgm:spPr/>
    </dgm:pt>
    <dgm:pt modelId="{7CCFE041-23C9-4A2D-8FFB-B2FD23C8A288}" type="pres">
      <dgm:prSet presAssocID="{2FE476F8-2098-49B1-B6C2-C232DB4562EF}" presName="bgRect" presStyleLbl="bgShp" presStyleIdx="4" presStyleCnt="6"/>
      <dgm:spPr/>
    </dgm:pt>
    <dgm:pt modelId="{39EB4855-92B7-4ECE-AB71-5C2974435E73}" type="pres">
      <dgm:prSet presAssocID="{2FE476F8-2098-49B1-B6C2-C232DB4562E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ilbox"/>
        </a:ext>
      </dgm:extLst>
    </dgm:pt>
    <dgm:pt modelId="{1391F518-9C68-417C-B49B-0AFF7870C625}" type="pres">
      <dgm:prSet presAssocID="{2FE476F8-2098-49B1-B6C2-C232DB4562EF}" presName="spaceRect" presStyleCnt="0"/>
      <dgm:spPr/>
    </dgm:pt>
    <dgm:pt modelId="{62C3FE24-FF76-4521-8D05-F0C59ED61D77}" type="pres">
      <dgm:prSet presAssocID="{2FE476F8-2098-49B1-B6C2-C232DB4562EF}" presName="parTx" presStyleLbl="revTx" presStyleIdx="4" presStyleCnt="6">
        <dgm:presLayoutVars>
          <dgm:chMax val="0"/>
          <dgm:chPref val="0"/>
        </dgm:presLayoutVars>
      </dgm:prSet>
      <dgm:spPr/>
    </dgm:pt>
    <dgm:pt modelId="{A61DDC2A-6EAD-4CD6-8F8F-0D4DBB4420B7}" type="pres">
      <dgm:prSet presAssocID="{5A187A52-401F-4DA4-80C8-E06FD57DF43A}" presName="sibTrans" presStyleCnt="0"/>
      <dgm:spPr/>
    </dgm:pt>
    <dgm:pt modelId="{3843CCD4-F77B-4F05-B56F-8D1A9C90A562}" type="pres">
      <dgm:prSet presAssocID="{370A8894-4679-4AF2-841D-2969A1A499A2}" presName="compNode" presStyleCnt="0"/>
      <dgm:spPr/>
    </dgm:pt>
    <dgm:pt modelId="{B95B82A4-FA88-41D0-AA95-9B6D5CD4C567}" type="pres">
      <dgm:prSet presAssocID="{370A8894-4679-4AF2-841D-2969A1A499A2}" presName="bgRect" presStyleLbl="bgShp" presStyleIdx="5" presStyleCnt="6"/>
      <dgm:spPr/>
    </dgm:pt>
    <dgm:pt modelId="{5FBA2486-C843-4D03-8F70-58644D2AACF3}" type="pres">
      <dgm:prSet presAssocID="{370A8894-4679-4AF2-841D-2969A1A499A2}" presName="iconRect" presStyleLbl="node1" presStyleIdx="5" presStyleCnt="6"/>
      <dgm:spPr/>
    </dgm:pt>
    <dgm:pt modelId="{6F3CE227-F62F-44A9-B88A-33E2813A4BD3}" type="pres">
      <dgm:prSet presAssocID="{370A8894-4679-4AF2-841D-2969A1A499A2}" presName="spaceRect" presStyleCnt="0"/>
      <dgm:spPr/>
    </dgm:pt>
    <dgm:pt modelId="{77D82175-DC93-43DD-AD92-73497E7297A4}" type="pres">
      <dgm:prSet presAssocID="{370A8894-4679-4AF2-841D-2969A1A499A2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ACA231B-0704-48F2-BFF8-90418A968DC5}" srcId="{B638723F-31F9-402D-A94F-5CB99F3D3D7B}" destId="{C32FD2A1-4D50-4978-A02D-4239E8654EC3}" srcOrd="2" destOrd="0" parTransId="{C7734F83-B81B-4F00-968C-E8FB3F54ACD1}" sibTransId="{475022DD-8C4D-4459-BE5B-B87D13673B8B}"/>
    <dgm:cxn modelId="{31871B1F-6E08-4FCD-8EBC-D816A15BEC56}" srcId="{B638723F-31F9-402D-A94F-5CB99F3D3D7B}" destId="{370A8894-4679-4AF2-841D-2969A1A499A2}" srcOrd="5" destOrd="0" parTransId="{5083566B-8131-400F-B5CE-72C173AE13F7}" sibTransId="{C74CD41E-7854-4ED9-A80F-8F598EA87F41}"/>
    <dgm:cxn modelId="{BDCA2723-6F04-4739-B76D-322791850313}" srcId="{B638723F-31F9-402D-A94F-5CB99F3D3D7B}" destId="{97F544DD-BEB0-424F-AFA4-4D5ADC31BE05}" srcOrd="0" destOrd="0" parTransId="{CEF0EA0C-CAD4-4666-918E-0C476CFE32E7}" sibTransId="{BF81BD06-E35A-43A1-A349-989EED86A0E6}"/>
    <dgm:cxn modelId="{074A3034-3388-4C3D-A2EB-147693BF94D9}" type="presOf" srcId="{5B551B44-7BB3-4879-93D8-47C0F1875351}" destId="{D5D4F1AA-CE94-4BB9-8C68-E93651DCC7D4}" srcOrd="0" destOrd="0" presId="urn:microsoft.com/office/officeart/2018/2/layout/IconVerticalSolidList"/>
    <dgm:cxn modelId="{00973E5E-AE34-4ECD-B9FD-C3AFC7A94D65}" srcId="{B638723F-31F9-402D-A94F-5CB99F3D3D7B}" destId="{3E7454FB-0D5E-45D3-83A8-16AFAE102941}" srcOrd="3" destOrd="0" parTransId="{F4B7010D-6BD5-4561-8385-787E15BD223A}" sibTransId="{AD656674-38C1-49DE-9F3F-58F80E280312}"/>
    <dgm:cxn modelId="{C330C642-A3D2-4506-8483-0E4471649A30}" type="presOf" srcId="{B638723F-31F9-402D-A94F-5CB99F3D3D7B}" destId="{1D39787F-61EA-474C-BCA1-8858A29D68AE}" srcOrd="0" destOrd="0" presId="urn:microsoft.com/office/officeart/2018/2/layout/IconVerticalSolidList"/>
    <dgm:cxn modelId="{99E5724C-67C5-4808-B740-A84F5214C540}" type="presOf" srcId="{97F544DD-BEB0-424F-AFA4-4D5ADC31BE05}" destId="{039DDC93-BA59-4E1E-89EB-405263E01C0B}" srcOrd="0" destOrd="0" presId="urn:microsoft.com/office/officeart/2018/2/layout/IconVerticalSolidList"/>
    <dgm:cxn modelId="{DC1D1D4E-FF0A-4830-A0B5-E9E7D4F0E06F}" srcId="{B638723F-31F9-402D-A94F-5CB99F3D3D7B}" destId="{2FE476F8-2098-49B1-B6C2-C232DB4562EF}" srcOrd="4" destOrd="0" parTransId="{D5CCBA92-241E-459D-8F9D-E6A55E08608A}" sibTransId="{5A187A52-401F-4DA4-80C8-E06FD57DF43A}"/>
    <dgm:cxn modelId="{434A87AC-023F-424F-A4CB-9054A9F3418A}" srcId="{B638723F-31F9-402D-A94F-5CB99F3D3D7B}" destId="{5B551B44-7BB3-4879-93D8-47C0F1875351}" srcOrd="1" destOrd="0" parTransId="{4073BE6C-86FB-47E1-863A-64D4C712AE81}" sibTransId="{99A302D5-61CF-4704-BCE1-4AB294F82527}"/>
    <dgm:cxn modelId="{A835B5AF-7658-4224-8213-3FAB226614C2}" type="presOf" srcId="{2FE476F8-2098-49B1-B6C2-C232DB4562EF}" destId="{62C3FE24-FF76-4521-8D05-F0C59ED61D77}" srcOrd="0" destOrd="0" presId="urn:microsoft.com/office/officeart/2018/2/layout/IconVerticalSolidList"/>
    <dgm:cxn modelId="{E94FA7DE-3DE3-497E-81B0-75CF38D17A99}" type="presOf" srcId="{3E7454FB-0D5E-45D3-83A8-16AFAE102941}" destId="{3C041EED-AD19-45C0-B04E-9E223AB25F64}" srcOrd="0" destOrd="0" presId="urn:microsoft.com/office/officeart/2018/2/layout/IconVerticalSolidList"/>
    <dgm:cxn modelId="{6B00E7E3-64B8-4952-BD71-9520B9A78194}" type="presOf" srcId="{C32FD2A1-4D50-4978-A02D-4239E8654EC3}" destId="{88294179-853E-4036-BC90-2225E8DE0324}" srcOrd="0" destOrd="0" presId="urn:microsoft.com/office/officeart/2018/2/layout/IconVerticalSolidList"/>
    <dgm:cxn modelId="{00A2ADF8-A4CF-42CA-AC06-88F441F47BC7}" type="presOf" srcId="{370A8894-4679-4AF2-841D-2969A1A499A2}" destId="{77D82175-DC93-43DD-AD92-73497E7297A4}" srcOrd="0" destOrd="0" presId="urn:microsoft.com/office/officeart/2018/2/layout/IconVerticalSolidList"/>
    <dgm:cxn modelId="{D1B1CB22-2997-4E15-B593-C4B060EF69BC}" type="presParOf" srcId="{1D39787F-61EA-474C-BCA1-8858A29D68AE}" destId="{6AB66C91-5EF3-4141-A8C7-5A0A63F78FDE}" srcOrd="0" destOrd="0" presId="urn:microsoft.com/office/officeart/2018/2/layout/IconVerticalSolidList"/>
    <dgm:cxn modelId="{11C033A4-C92B-4852-98CB-F44C2B23AA22}" type="presParOf" srcId="{6AB66C91-5EF3-4141-A8C7-5A0A63F78FDE}" destId="{8C3951E5-1588-442F-B6BD-04DABA906AB2}" srcOrd="0" destOrd="0" presId="urn:microsoft.com/office/officeart/2018/2/layout/IconVerticalSolidList"/>
    <dgm:cxn modelId="{EC4170D9-81C3-416A-BF49-39D683762C98}" type="presParOf" srcId="{6AB66C91-5EF3-4141-A8C7-5A0A63F78FDE}" destId="{521736C3-D2CB-4671-A347-0F20F488A7EE}" srcOrd="1" destOrd="0" presId="urn:microsoft.com/office/officeart/2018/2/layout/IconVerticalSolidList"/>
    <dgm:cxn modelId="{32A88854-5DB8-436A-955C-D4C576680F8E}" type="presParOf" srcId="{6AB66C91-5EF3-4141-A8C7-5A0A63F78FDE}" destId="{564CD8B3-1975-48B5-ABB0-FA3598993FEA}" srcOrd="2" destOrd="0" presId="urn:microsoft.com/office/officeart/2018/2/layout/IconVerticalSolidList"/>
    <dgm:cxn modelId="{45FBBB12-3068-4C40-87FD-6F43885A3A9C}" type="presParOf" srcId="{6AB66C91-5EF3-4141-A8C7-5A0A63F78FDE}" destId="{039DDC93-BA59-4E1E-89EB-405263E01C0B}" srcOrd="3" destOrd="0" presId="urn:microsoft.com/office/officeart/2018/2/layout/IconVerticalSolidList"/>
    <dgm:cxn modelId="{03826366-AFA2-4C9C-82BC-964261DF11BF}" type="presParOf" srcId="{1D39787F-61EA-474C-BCA1-8858A29D68AE}" destId="{C1B33673-C917-4D15-A90B-D08A9D918276}" srcOrd="1" destOrd="0" presId="urn:microsoft.com/office/officeart/2018/2/layout/IconVerticalSolidList"/>
    <dgm:cxn modelId="{7F449559-ED64-49B2-ABB1-09C4068DD49D}" type="presParOf" srcId="{1D39787F-61EA-474C-BCA1-8858A29D68AE}" destId="{4C5C822B-8959-479F-814A-8949C1E47572}" srcOrd="2" destOrd="0" presId="urn:microsoft.com/office/officeart/2018/2/layout/IconVerticalSolidList"/>
    <dgm:cxn modelId="{513D5FB2-D217-4DD8-9485-63D2CFE1FF28}" type="presParOf" srcId="{4C5C822B-8959-479F-814A-8949C1E47572}" destId="{93FFCC82-0845-47DC-B80F-7168A686DF00}" srcOrd="0" destOrd="0" presId="urn:microsoft.com/office/officeart/2018/2/layout/IconVerticalSolidList"/>
    <dgm:cxn modelId="{E870AEE8-46DB-4B61-9BC3-39B0FC73FDF0}" type="presParOf" srcId="{4C5C822B-8959-479F-814A-8949C1E47572}" destId="{D7AAD9CD-1791-43E5-BD7D-29ADA3CEC565}" srcOrd="1" destOrd="0" presId="urn:microsoft.com/office/officeart/2018/2/layout/IconVerticalSolidList"/>
    <dgm:cxn modelId="{8F884915-8F7F-464B-909B-8AB9B5CFC986}" type="presParOf" srcId="{4C5C822B-8959-479F-814A-8949C1E47572}" destId="{20B34E5F-2FC2-4CE0-8E33-FF35E3379431}" srcOrd="2" destOrd="0" presId="urn:microsoft.com/office/officeart/2018/2/layout/IconVerticalSolidList"/>
    <dgm:cxn modelId="{4B4CCC29-499F-4D2D-952F-7042FDE7259C}" type="presParOf" srcId="{4C5C822B-8959-479F-814A-8949C1E47572}" destId="{D5D4F1AA-CE94-4BB9-8C68-E93651DCC7D4}" srcOrd="3" destOrd="0" presId="urn:microsoft.com/office/officeart/2018/2/layout/IconVerticalSolidList"/>
    <dgm:cxn modelId="{ABFAE820-DAAF-43AE-8246-935D33BCF47C}" type="presParOf" srcId="{1D39787F-61EA-474C-BCA1-8858A29D68AE}" destId="{838FB4D6-3374-4700-8F19-CA785D1A4CDD}" srcOrd="3" destOrd="0" presId="urn:microsoft.com/office/officeart/2018/2/layout/IconVerticalSolidList"/>
    <dgm:cxn modelId="{11F5102F-A042-492B-BD02-9DF4BB350025}" type="presParOf" srcId="{1D39787F-61EA-474C-BCA1-8858A29D68AE}" destId="{3CF600C2-EB23-4C4B-8806-DD96173B2A7E}" srcOrd="4" destOrd="0" presId="urn:microsoft.com/office/officeart/2018/2/layout/IconVerticalSolidList"/>
    <dgm:cxn modelId="{8E8D2403-78DF-47FC-A019-A5404C3C3994}" type="presParOf" srcId="{3CF600C2-EB23-4C4B-8806-DD96173B2A7E}" destId="{D68043C6-46C7-4144-B461-46BDAC6C34B5}" srcOrd="0" destOrd="0" presId="urn:microsoft.com/office/officeart/2018/2/layout/IconVerticalSolidList"/>
    <dgm:cxn modelId="{5B7683D5-A432-48A6-8299-D4683A1C19F7}" type="presParOf" srcId="{3CF600C2-EB23-4C4B-8806-DD96173B2A7E}" destId="{FC8A47B4-358C-44E6-9236-32A1397421E7}" srcOrd="1" destOrd="0" presId="urn:microsoft.com/office/officeart/2018/2/layout/IconVerticalSolidList"/>
    <dgm:cxn modelId="{8572C7CF-F048-422E-B8B4-89BFA50548E2}" type="presParOf" srcId="{3CF600C2-EB23-4C4B-8806-DD96173B2A7E}" destId="{12E4F0E0-135C-40C2-AED5-F7DB651DD1F6}" srcOrd="2" destOrd="0" presId="urn:microsoft.com/office/officeart/2018/2/layout/IconVerticalSolidList"/>
    <dgm:cxn modelId="{EDA818AB-BB41-4441-A507-FF7253C7EEA7}" type="presParOf" srcId="{3CF600C2-EB23-4C4B-8806-DD96173B2A7E}" destId="{88294179-853E-4036-BC90-2225E8DE0324}" srcOrd="3" destOrd="0" presId="urn:microsoft.com/office/officeart/2018/2/layout/IconVerticalSolidList"/>
    <dgm:cxn modelId="{755E5CCF-7D58-48E8-A436-8AA16DD32DD2}" type="presParOf" srcId="{1D39787F-61EA-474C-BCA1-8858A29D68AE}" destId="{648CCA06-D788-41BD-BF49-A5BBCF6D4A72}" srcOrd="5" destOrd="0" presId="urn:microsoft.com/office/officeart/2018/2/layout/IconVerticalSolidList"/>
    <dgm:cxn modelId="{C2266F4B-160A-4FF3-8F2B-BE0AAE9C3030}" type="presParOf" srcId="{1D39787F-61EA-474C-BCA1-8858A29D68AE}" destId="{7BBE1F59-BEAC-49C7-A1A2-7E3F503D79A9}" srcOrd="6" destOrd="0" presId="urn:microsoft.com/office/officeart/2018/2/layout/IconVerticalSolidList"/>
    <dgm:cxn modelId="{E2A61738-660C-46BD-A2E5-41FB8C050A75}" type="presParOf" srcId="{7BBE1F59-BEAC-49C7-A1A2-7E3F503D79A9}" destId="{B19756CA-FFA3-4004-AEBF-FB5A7CF5547B}" srcOrd="0" destOrd="0" presId="urn:microsoft.com/office/officeart/2018/2/layout/IconVerticalSolidList"/>
    <dgm:cxn modelId="{8F2DBC9E-93C1-4D0C-ACDB-0346CEE29895}" type="presParOf" srcId="{7BBE1F59-BEAC-49C7-A1A2-7E3F503D79A9}" destId="{487B11F0-1E86-4BB3-AFD9-5A690877E992}" srcOrd="1" destOrd="0" presId="urn:microsoft.com/office/officeart/2018/2/layout/IconVerticalSolidList"/>
    <dgm:cxn modelId="{66CCF3D2-4DF6-4C39-8463-FE1241FC477B}" type="presParOf" srcId="{7BBE1F59-BEAC-49C7-A1A2-7E3F503D79A9}" destId="{966746BA-EFE3-4798-8A13-B07A0EE0C3FD}" srcOrd="2" destOrd="0" presId="urn:microsoft.com/office/officeart/2018/2/layout/IconVerticalSolidList"/>
    <dgm:cxn modelId="{9834BDC0-997E-45CE-B2D3-8CFDED96D867}" type="presParOf" srcId="{7BBE1F59-BEAC-49C7-A1A2-7E3F503D79A9}" destId="{3C041EED-AD19-45C0-B04E-9E223AB25F64}" srcOrd="3" destOrd="0" presId="urn:microsoft.com/office/officeart/2018/2/layout/IconVerticalSolidList"/>
    <dgm:cxn modelId="{8A6A880C-069C-4729-A489-8C8FB6B4E530}" type="presParOf" srcId="{1D39787F-61EA-474C-BCA1-8858A29D68AE}" destId="{888E4631-E053-4ECB-A3ED-8A7FEC8E0950}" srcOrd="7" destOrd="0" presId="urn:microsoft.com/office/officeart/2018/2/layout/IconVerticalSolidList"/>
    <dgm:cxn modelId="{2D14F4B3-9F3B-4266-A55E-D2C95AA33A35}" type="presParOf" srcId="{1D39787F-61EA-474C-BCA1-8858A29D68AE}" destId="{8344B02E-C194-4515-B5F7-7505FC907FC9}" srcOrd="8" destOrd="0" presId="urn:microsoft.com/office/officeart/2018/2/layout/IconVerticalSolidList"/>
    <dgm:cxn modelId="{72B0550F-F3DC-49A7-BF50-BFAF9CAB401B}" type="presParOf" srcId="{8344B02E-C194-4515-B5F7-7505FC907FC9}" destId="{7CCFE041-23C9-4A2D-8FFB-B2FD23C8A288}" srcOrd="0" destOrd="0" presId="urn:microsoft.com/office/officeart/2018/2/layout/IconVerticalSolidList"/>
    <dgm:cxn modelId="{D480ABEA-1911-47E7-8BAC-8825A4D1A652}" type="presParOf" srcId="{8344B02E-C194-4515-B5F7-7505FC907FC9}" destId="{39EB4855-92B7-4ECE-AB71-5C2974435E73}" srcOrd="1" destOrd="0" presId="urn:microsoft.com/office/officeart/2018/2/layout/IconVerticalSolidList"/>
    <dgm:cxn modelId="{DCEC7971-5E0C-4571-95D6-94FDFB520B34}" type="presParOf" srcId="{8344B02E-C194-4515-B5F7-7505FC907FC9}" destId="{1391F518-9C68-417C-B49B-0AFF7870C625}" srcOrd="2" destOrd="0" presId="urn:microsoft.com/office/officeart/2018/2/layout/IconVerticalSolidList"/>
    <dgm:cxn modelId="{7EECD445-C6BF-4784-847B-DD4AF58AB7AB}" type="presParOf" srcId="{8344B02E-C194-4515-B5F7-7505FC907FC9}" destId="{62C3FE24-FF76-4521-8D05-F0C59ED61D77}" srcOrd="3" destOrd="0" presId="urn:microsoft.com/office/officeart/2018/2/layout/IconVerticalSolidList"/>
    <dgm:cxn modelId="{E2FD2117-7BAE-4849-ADEA-3AB5CDABA488}" type="presParOf" srcId="{1D39787F-61EA-474C-BCA1-8858A29D68AE}" destId="{A61DDC2A-6EAD-4CD6-8F8F-0D4DBB4420B7}" srcOrd="9" destOrd="0" presId="urn:microsoft.com/office/officeart/2018/2/layout/IconVerticalSolidList"/>
    <dgm:cxn modelId="{043D979D-7778-4845-BEAC-E54B5F01392E}" type="presParOf" srcId="{1D39787F-61EA-474C-BCA1-8858A29D68AE}" destId="{3843CCD4-F77B-4F05-B56F-8D1A9C90A562}" srcOrd="10" destOrd="0" presId="urn:microsoft.com/office/officeart/2018/2/layout/IconVerticalSolidList"/>
    <dgm:cxn modelId="{EA4B9B94-1B11-4BE8-8A66-A68EB8CEB94E}" type="presParOf" srcId="{3843CCD4-F77B-4F05-B56F-8D1A9C90A562}" destId="{B95B82A4-FA88-41D0-AA95-9B6D5CD4C567}" srcOrd="0" destOrd="0" presId="urn:microsoft.com/office/officeart/2018/2/layout/IconVerticalSolidList"/>
    <dgm:cxn modelId="{D201A8E9-BB31-41D1-AE18-39D950B2FEB3}" type="presParOf" srcId="{3843CCD4-F77B-4F05-B56F-8D1A9C90A562}" destId="{5FBA2486-C843-4D03-8F70-58644D2AACF3}" srcOrd="1" destOrd="0" presId="urn:microsoft.com/office/officeart/2018/2/layout/IconVerticalSolidList"/>
    <dgm:cxn modelId="{173C075C-0EC4-46B0-B9C1-3540F9C680AB}" type="presParOf" srcId="{3843CCD4-F77B-4F05-B56F-8D1A9C90A562}" destId="{6F3CE227-F62F-44A9-B88A-33E2813A4BD3}" srcOrd="2" destOrd="0" presId="urn:microsoft.com/office/officeart/2018/2/layout/IconVerticalSolidList"/>
    <dgm:cxn modelId="{C63B0603-CFAB-47CC-9C53-A392F6EEFD66}" type="presParOf" srcId="{3843CCD4-F77B-4F05-B56F-8D1A9C90A562}" destId="{77D82175-DC93-43DD-AD92-73497E7297A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0834E0-9A03-4B4E-B27D-AB9D26C3D7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7FF251-178C-48F3-A2B0-8489725B6D75}">
      <dgm:prSet/>
      <dgm:spPr>
        <a:solidFill>
          <a:schemeClr val="tx2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/>
            <a:t>Username</a:t>
          </a:r>
        </a:p>
      </dgm:t>
    </dgm:pt>
    <dgm:pt modelId="{3AC82ADB-40A5-4279-955C-6ECEF3F5B519}" type="parTrans" cxnId="{13EAD8A2-3E44-4D4B-9402-9E5FB3E4F808}">
      <dgm:prSet/>
      <dgm:spPr/>
      <dgm:t>
        <a:bodyPr/>
        <a:lstStyle/>
        <a:p>
          <a:endParaRPr lang="en-US"/>
        </a:p>
      </dgm:t>
    </dgm:pt>
    <dgm:pt modelId="{5EEFEAF5-865F-45A2-914E-B4EF0BDE8033}" type="sibTrans" cxnId="{13EAD8A2-3E44-4D4B-9402-9E5FB3E4F808}">
      <dgm:prSet/>
      <dgm:spPr/>
      <dgm:t>
        <a:bodyPr/>
        <a:lstStyle/>
        <a:p>
          <a:endParaRPr lang="en-US"/>
        </a:p>
      </dgm:t>
    </dgm:pt>
    <dgm:pt modelId="{C824CDD9-3D21-47E1-87F6-5584339F7F19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/>
            <a:t>@ </a:t>
          </a:r>
        </a:p>
      </dgm:t>
    </dgm:pt>
    <dgm:pt modelId="{FF9D948A-0E56-4DD8-9A42-0A5C307EED2C}" type="parTrans" cxnId="{B61B3C09-C67F-475B-8F7F-2E864FBFFEAD}">
      <dgm:prSet/>
      <dgm:spPr/>
      <dgm:t>
        <a:bodyPr/>
        <a:lstStyle/>
        <a:p>
          <a:endParaRPr lang="en-US"/>
        </a:p>
      </dgm:t>
    </dgm:pt>
    <dgm:pt modelId="{DBE23D17-F1E2-4729-BA98-2D3FCD95D1FF}" type="sibTrans" cxnId="{B61B3C09-C67F-475B-8F7F-2E864FBFFEAD}">
      <dgm:prSet/>
      <dgm:spPr/>
      <dgm:t>
        <a:bodyPr/>
        <a:lstStyle/>
        <a:p>
          <a:endParaRPr lang="en-US"/>
        </a:p>
      </dgm:t>
    </dgm:pt>
    <dgm:pt modelId="{B70319EA-25FE-4EA5-9FA4-F5BA68691C0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/>
            <a:t>Domain Name</a:t>
          </a:r>
        </a:p>
      </dgm:t>
    </dgm:pt>
    <dgm:pt modelId="{7E46859C-11D0-405A-A434-CA052C3D7815}" type="parTrans" cxnId="{1CC61195-B522-4BFA-B250-ADC8B1332CD0}">
      <dgm:prSet/>
      <dgm:spPr/>
      <dgm:t>
        <a:bodyPr/>
        <a:lstStyle/>
        <a:p>
          <a:endParaRPr lang="en-US"/>
        </a:p>
      </dgm:t>
    </dgm:pt>
    <dgm:pt modelId="{38A79BDF-4DA5-4E0B-BD90-A651A3650828}" type="sibTrans" cxnId="{1CC61195-B522-4BFA-B250-ADC8B1332CD0}">
      <dgm:prSet/>
      <dgm:spPr/>
      <dgm:t>
        <a:bodyPr/>
        <a:lstStyle/>
        <a:p>
          <a:endParaRPr lang="en-US"/>
        </a:p>
      </dgm:t>
    </dgm:pt>
    <dgm:pt modelId="{598BA27C-21A3-4D87-9EAE-92837AC3BBBC}" type="pres">
      <dgm:prSet presAssocID="{F60834E0-9A03-4B4E-B27D-AB9D26C3D787}" presName="linear" presStyleCnt="0">
        <dgm:presLayoutVars>
          <dgm:animLvl val="lvl"/>
          <dgm:resizeHandles val="exact"/>
        </dgm:presLayoutVars>
      </dgm:prSet>
      <dgm:spPr/>
    </dgm:pt>
    <dgm:pt modelId="{D8DD21B8-67D9-471D-9016-6BA13E4F2F62}" type="pres">
      <dgm:prSet presAssocID="{BF7FF251-178C-48F3-A2B0-8489725B6D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B5F92BD-8E1D-423D-A182-1F295D7687AF}" type="pres">
      <dgm:prSet presAssocID="{5EEFEAF5-865F-45A2-914E-B4EF0BDE8033}" presName="spacer" presStyleCnt="0"/>
      <dgm:spPr/>
    </dgm:pt>
    <dgm:pt modelId="{D5E3F304-C377-468B-ADBF-52E6518F4CCB}" type="pres">
      <dgm:prSet presAssocID="{C824CDD9-3D21-47E1-87F6-5584339F7F1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3829F9F-7216-434E-B166-99080F314AC7}" type="pres">
      <dgm:prSet presAssocID="{DBE23D17-F1E2-4729-BA98-2D3FCD95D1FF}" presName="spacer" presStyleCnt="0"/>
      <dgm:spPr/>
    </dgm:pt>
    <dgm:pt modelId="{BE4DFF78-8122-44A0-B70B-7DE705AE863F}" type="pres">
      <dgm:prSet presAssocID="{B70319EA-25FE-4EA5-9FA4-F5BA68691C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61B3C09-C67F-475B-8F7F-2E864FBFFEAD}" srcId="{F60834E0-9A03-4B4E-B27D-AB9D26C3D787}" destId="{C824CDD9-3D21-47E1-87F6-5584339F7F19}" srcOrd="1" destOrd="0" parTransId="{FF9D948A-0E56-4DD8-9A42-0A5C307EED2C}" sibTransId="{DBE23D17-F1E2-4729-BA98-2D3FCD95D1FF}"/>
    <dgm:cxn modelId="{4A10E313-481E-449F-B592-9E0FDFD39357}" type="presOf" srcId="{F60834E0-9A03-4B4E-B27D-AB9D26C3D787}" destId="{598BA27C-21A3-4D87-9EAE-92837AC3BBBC}" srcOrd="0" destOrd="0" presId="urn:microsoft.com/office/officeart/2005/8/layout/vList2"/>
    <dgm:cxn modelId="{61441F1D-ADC5-4036-84EB-1F50B4E39EFC}" type="presOf" srcId="{C824CDD9-3D21-47E1-87F6-5584339F7F19}" destId="{D5E3F304-C377-468B-ADBF-52E6518F4CCB}" srcOrd="0" destOrd="0" presId="urn:microsoft.com/office/officeart/2005/8/layout/vList2"/>
    <dgm:cxn modelId="{52B29A79-E638-4000-8142-91BD82E4DCF0}" type="presOf" srcId="{BF7FF251-178C-48F3-A2B0-8489725B6D75}" destId="{D8DD21B8-67D9-471D-9016-6BA13E4F2F62}" srcOrd="0" destOrd="0" presId="urn:microsoft.com/office/officeart/2005/8/layout/vList2"/>
    <dgm:cxn modelId="{1CC61195-B522-4BFA-B250-ADC8B1332CD0}" srcId="{F60834E0-9A03-4B4E-B27D-AB9D26C3D787}" destId="{B70319EA-25FE-4EA5-9FA4-F5BA68691C09}" srcOrd="2" destOrd="0" parTransId="{7E46859C-11D0-405A-A434-CA052C3D7815}" sibTransId="{38A79BDF-4DA5-4E0B-BD90-A651A3650828}"/>
    <dgm:cxn modelId="{13EAD8A2-3E44-4D4B-9402-9E5FB3E4F808}" srcId="{F60834E0-9A03-4B4E-B27D-AB9D26C3D787}" destId="{BF7FF251-178C-48F3-A2B0-8489725B6D75}" srcOrd="0" destOrd="0" parTransId="{3AC82ADB-40A5-4279-955C-6ECEF3F5B519}" sibTransId="{5EEFEAF5-865F-45A2-914E-B4EF0BDE8033}"/>
    <dgm:cxn modelId="{CB8962BE-6EFF-4BEE-B3CF-7E90265765E7}" type="presOf" srcId="{B70319EA-25FE-4EA5-9FA4-F5BA68691C09}" destId="{BE4DFF78-8122-44A0-B70B-7DE705AE863F}" srcOrd="0" destOrd="0" presId="urn:microsoft.com/office/officeart/2005/8/layout/vList2"/>
    <dgm:cxn modelId="{66E67ECC-C3EB-4A32-AA10-2466CC4DB509}" type="presParOf" srcId="{598BA27C-21A3-4D87-9EAE-92837AC3BBBC}" destId="{D8DD21B8-67D9-471D-9016-6BA13E4F2F62}" srcOrd="0" destOrd="0" presId="urn:microsoft.com/office/officeart/2005/8/layout/vList2"/>
    <dgm:cxn modelId="{078B8C2A-5B85-45C0-95DA-EC6D02273AF5}" type="presParOf" srcId="{598BA27C-21A3-4D87-9EAE-92837AC3BBBC}" destId="{CB5F92BD-8E1D-423D-A182-1F295D7687AF}" srcOrd="1" destOrd="0" presId="urn:microsoft.com/office/officeart/2005/8/layout/vList2"/>
    <dgm:cxn modelId="{E0D76119-17CB-4173-8BF9-0AA927911752}" type="presParOf" srcId="{598BA27C-21A3-4D87-9EAE-92837AC3BBBC}" destId="{D5E3F304-C377-468B-ADBF-52E6518F4CCB}" srcOrd="2" destOrd="0" presId="urn:microsoft.com/office/officeart/2005/8/layout/vList2"/>
    <dgm:cxn modelId="{D0D94361-A4B3-440B-A664-E867F0A2AEA0}" type="presParOf" srcId="{598BA27C-21A3-4D87-9EAE-92837AC3BBBC}" destId="{F3829F9F-7216-434E-B166-99080F314AC7}" srcOrd="3" destOrd="0" presId="urn:microsoft.com/office/officeart/2005/8/layout/vList2"/>
    <dgm:cxn modelId="{CE14B7E8-0939-4D77-9206-83D238F073C9}" type="presParOf" srcId="{598BA27C-21A3-4D87-9EAE-92837AC3BBBC}" destId="{BE4DFF78-8122-44A0-B70B-7DE705AE86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38723F-31F9-402D-A94F-5CB99F3D3D7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97F544DD-BEB0-424F-AFA4-4D5ADC31BE0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Email addresses and URLs do not look genuine. |  </a:t>
          </a:r>
          <a:r>
            <a:rPr lang="en-US" sz="2400" dirty="0">
              <a:hlinkClick xmlns:r="http://schemas.openxmlformats.org/officeDocument/2006/relationships" r:id="rId1"/>
            </a:rPr>
            <a:t>tisha@pvvs.bz</a:t>
          </a:r>
          <a:r>
            <a:rPr lang="en-US" sz="2400" dirty="0"/>
            <a:t> </a:t>
          </a:r>
        </a:p>
      </dgm:t>
    </dgm:pt>
    <dgm:pt modelId="{CEF0EA0C-CAD4-4666-918E-0C476CFE32E7}" type="parTrans" cxnId="{BDCA2723-6F04-4739-B76D-322791850313}">
      <dgm:prSet/>
      <dgm:spPr/>
      <dgm:t>
        <a:bodyPr/>
        <a:lstStyle/>
        <a:p>
          <a:endParaRPr lang="en-US"/>
        </a:p>
      </dgm:t>
    </dgm:pt>
    <dgm:pt modelId="{BF81BD06-E35A-43A1-A349-989EED86A0E6}" type="sibTrans" cxnId="{BDCA2723-6F04-4739-B76D-322791850313}">
      <dgm:prSet/>
      <dgm:spPr/>
      <dgm:t>
        <a:bodyPr/>
        <a:lstStyle/>
        <a:p>
          <a:endParaRPr lang="en-US"/>
        </a:p>
      </dgm:t>
    </dgm:pt>
    <dgm:pt modelId="{5B551B44-7BB3-4879-93D8-47C0F187535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There is a suspicious attachment.  | Signed Out standing Invoice.xlsx</a:t>
          </a:r>
        </a:p>
      </dgm:t>
    </dgm:pt>
    <dgm:pt modelId="{4073BE6C-86FB-47E1-863A-64D4C712AE81}" type="parTrans" cxnId="{434A87AC-023F-424F-A4CB-9054A9F3418A}">
      <dgm:prSet/>
      <dgm:spPr/>
      <dgm:t>
        <a:bodyPr/>
        <a:lstStyle/>
        <a:p>
          <a:endParaRPr lang="en-US"/>
        </a:p>
      </dgm:t>
    </dgm:pt>
    <dgm:pt modelId="{99A302D5-61CF-4704-BCE1-4AB294F82527}" type="sibTrans" cxnId="{434A87AC-023F-424F-A4CB-9054A9F3418A}">
      <dgm:prSet/>
      <dgm:spPr/>
      <dgm:t>
        <a:bodyPr/>
        <a:lstStyle/>
        <a:p>
          <a:endParaRPr lang="en-US"/>
        </a:p>
      </dgm:t>
    </dgm:pt>
    <dgm:pt modelId="{C32FD2A1-4D50-4978-A02D-4239E8654EC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There is a call to action button (possibly a panic button) | Panic and Click on Invoice </a:t>
          </a:r>
        </a:p>
      </dgm:t>
    </dgm:pt>
    <dgm:pt modelId="{C7734F83-B81B-4F00-968C-E8FB3F54ACD1}" type="parTrans" cxnId="{5ACA231B-0704-48F2-BFF8-90418A968DC5}">
      <dgm:prSet/>
      <dgm:spPr/>
      <dgm:t>
        <a:bodyPr/>
        <a:lstStyle/>
        <a:p>
          <a:endParaRPr lang="en-US"/>
        </a:p>
      </dgm:t>
    </dgm:pt>
    <dgm:pt modelId="{475022DD-8C4D-4459-BE5B-B87D13673B8B}" type="sibTrans" cxnId="{5ACA231B-0704-48F2-BFF8-90418A968DC5}">
      <dgm:prSet/>
      <dgm:spPr/>
      <dgm:t>
        <a:bodyPr/>
        <a:lstStyle/>
        <a:p>
          <a:endParaRPr lang="en-US"/>
        </a:p>
      </dgm:t>
    </dgm:pt>
    <dgm:pt modelId="{3E7454FB-0D5E-45D3-83A8-16AFAE10294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email is poorly written.  | Not addressed to an individual not very informative</a:t>
          </a:r>
        </a:p>
      </dgm:t>
    </dgm:pt>
    <dgm:pt modelId="{F4B7010D-6BD5-4561-8385-787E15BD223A}" type="parTrans" cxnId="{00973E5E-AE34-4ECD-B9FD-C3AFC7A94D65}">
      <dgm:prSet/>
      <dgm:spPr/>
      <dgm:t>
        <a:bodyPr/>
        <a:lstStyle/>
        <a:p>
          <a:endParaRPr lang="en-US"/>
        </a:p>
      </dgm:t>
    </dgm:pt>
    <dgm:pt modelId="{AD656674-38C1-49DE-9F3F-58F80E280312}" type="sibTrans" cxnId="{00973E5E-AE34-4ECD-B9FD-C3AFC7A94D65}">
      <dgm:prSet/>
      <dgm:spPr/>
      <dgm:t>
        <a:bodyPr/>
        <a:lstStyle/>
        <a:p>
          <a:endParaRPr lang="en-US"/>
        </a:p>
      </dgm:t>
    </dgm:pt>
    <dgm:pt modelId="{2FE476F8-2098-49B1-B6C2-C232DB4562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email asks you to confirm personal information.</a:t>
          </a:r>
        </a:p>
      </dgm:t>
    </dgm:pt>
    <dgm:pt modelId="{D5CCBA92-241E-459D-8F9D-E6A55E08608A}" type="parTrans" cxnId="{DC1D1D4E-FF0A-4830-A0B5-E9E7D4F0E06F}">
      <dgm:prSet/>
      <dgm:spPr/>
      <dgm:t>
        <a:bodyPr/>
        <a:lstStyle/>
        <a:p>
          <a:endParaRPr lang="en-US"/>
        </a:p>
      </dgm:t>
    </dgm:pt>
    <dgm:pt modelId="{5A187A52-401F-4DA4-80C8-E06FD57DF43A}" type="sibTrans" cxnId="{DC1D1D4E-FF0A-4830-A0B5-E9E7D4F0E06F}">
      <dgm:prSet/>
      <dgm:spPr/>
      <dgm:t>
        <a:bodyPr/>
        <a:lstStyle/>
        <a:p>
          <a:endParaRPr lang="en-US"/>
        </a:p>
      </dgm:t>
    </dgm:pt>
    <dgm:pt modelId="{6C66768F-3233-4337-8C44-F84252DCF8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No, I was not expecting this email</a:t>
          </a:r>
        </a:p>
      </dgm:t>
    </dgm:pt>
    <dgm:pt modelId="{22DD18D7-09E1-4314-9E49-68328D54A361}" type="parTrans" cxnId="{766351D2-75EB-4F6A-8C35-56DEB5DAABF3}">
      <dgm:prSet/>
      <dgm:spPr/>
      <dgm:t>
        <a:bodyPr/>
        <a:lstStyle/>
        <a:p>
          <a:endParaRPr lang="en-US"/>
        </a:p>
      </dgm:t>
    </dgm:pt>
    <dgm:pt modelId="{D1908AC9-9612-4B25-94AB-5EAEB1C3B6C9}" type="sibTrans" cxnId="{766351D2-75EB-4F6A-8C35-56DEB5DAABF3}">
      <dgm:prSet/>
      <dgm:spPr/>
      <dgm:t>
        <a:bodyPr/>
        <a:lstStyle/>
        <a:p>
          <a:endParaRPr lang="en-US"/>
        </a:p>
      </dgm:t>
    </dgm:pt>
    <dgm:pt modelId="{1D39787F-61EA-474C-BCA1-8858A29D68AE}" type="pres">
      <dgm:prSet presAssocID="{B638723F-31F9-402D-A94F-5CB99F3D3D7B}" presName="root" presStyleCnt="0">
        <dgm:presLayoutVars>
          <dgm:dir/>
          <dgm:resizeHandles val="exact"/>
        </dgm:presLayoutVars>
      </dgm:prSet>
      <dgm:spPr/>
    </dgm:pt>
    <dgm:pt modelId="{6AB66C91-5EF3-4141-A8C7-5A0A63F78FDE}" type="pres">
      <dgm:prSet presAssocID="{97F544DD-BEB0-424F-AFA4-4D5ADC31BE05}" presName="compNode" presStyleCnt="0"/>
      <dgm:spPr/>
    </dgm:pt>
    <dgm:pt modelId="{8C3951E5-1588-442F-B6BD-04DABA906AB2}" type="pres">
      <dgm:prSet presAssocID="{97F544DD-BEB0-424F-AFA4-4D5ADC31BE05}" presName="bgRect" presStyleLbl="bgShp" presStyleIdx="0" presStyleCnt="6"/>
      <dgm:spPr/>
    </dgm:pt>
    <dgm:pt modelId="{521736C3-D2CB-4671-A347-0F20F488A7EE}" type="pres">
      <dgm:prSet presAssocID="{97F544DD-BEB0-424F-AFA4-4D5ADC31BE05}" presName="iconRect" presStyleLbl="node1" presStyleIdx="0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64CD8B3-1975-48B5-ABB0-FA3598993FEA}" type="pres">
      <dgm:prSet presAssocID="{97F544DD-BEB0-424F-AFA4-4D5ADC31BE05}" presName="spaceRect" presStyleCnt="0"/>
      <dgm:spPr/>
    </dgm:pt>
    <dgm:pt modelId="{039DDC93-BA59-4E1E-89EB-405263E01C0B}" type="pres">
      <dgm:prSet presAssocID="{97F544DD-BEB0-424F-AFA4-4D5ADC31BE05}" presName="parTx" presStyleLbl="revTx" presStyleIdx="0" presStyleCnt="6">
        <dgm:presLayoutVars>
          <dgm:chMax val="0"/>
          <dgm:chPref val="0"/>
        </dgm:presLayoutVars>
      </dgm:prSet>
      <dgm:spPr/>
    </dgm:pt>
    <dgm:pt modelId="{C1B33673-C917-4D15-A90B-D08A9D918276}" type="pres">
      <dgm:prSet presAssocID="{BF81BD06-E35A-43A1-A349-989EED86A0E6}" presName="sibTrans" presStyleCnt="0"/>
      <dgm:spPr/>
    </dgm:pt>
    <dgm:pt modelId="{4C5C822B-8959-479F-814A-8949C1E47572}" type="pres">
      <dgm:prSet presAssocID="{5B551B44-7BB3-4879-93D8-47C0F1875351}" presName="compNode" presStyleCnt="0"/>
      <dgm:spPr/>
    </dgm:pt>
    <dgm:pt modelId="{93FFCC82-0845-47DC-B80F-7168A686DF00}" type="pres">
      <dgm:prSet presAssocID="{5B551B44-7BB3-4879-93D8-47C0F1875351}" presName="bgRect" presStyleLbl="bgShp" presStyleIdx="1" presStyleCnt="6"/>
      <dgm:spPr/>
    </dgm:pt>
    <dgm:pt modelId="{D7AAD9CD-1791-43E5-BD7D-29ADA3CEC565}" type="pres">
      <dgm:prSet presAssocID="{5B551B44-7BB3-4879-93D8-47C0F1875351}" presName="iconRect" presStyleLbl="node1" presStyleIdx="1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20B34E5F-2FC2-4CE0-8E33-FF35E3379431}" type="pres">
      <dgm:prSet presAssocID="{5B551B44-7BB3-4879-93D8-47C0F1875351}" presName="spaceRect" presStyleCnt="0"/>
      <dgm:spPr/>
    </dgm:pt>
    <dgm:pt modelId="{D5D4F1AA-CE94-4BB9-8C68-E93651DCC7D4}" type="pres">
      <dgm:prSet presAssocID="{5B551B44-7BB3-4879-93D8-47C0F1875351}" presName="parTx" presStyleLbl="revTx" presStyleIdx="1" presStyleCnt="6">
        <dgm:presLayoutVars>
          <dgm:chMax val="0"/>
          <dgm:chPref val="0"/>
        </dgm:presLayoutVars>
      </dgm:prSet>
      <dgm:spPr/>
    </dgm:pt>
    <dgm:pt modelId="{838FB4D6-3374-4700-8F19-CA785D1A4CDD}" type="pres">
      <dgm:prSet presAssocID="{99A302D5-61CF-4704-BCE1-4AB294F82527}" presName="sibTrans" presStyleCnt="0"/>
      <dgm:spPr/>
    </dgm:pt>
    <dgm:pt modelId="{3CF600C2-EB23-4C4B-8806-DD96173B2A7E}" type="pres">
      <dgm:prSet presAssocID="{C32FD2A1-4D50-4978-A02D-4239E8654EC3}" presName="compNode" presStyleCnt="0"/>
      <dgm:spPr/>
    </dgm:pt>
    <dgm:pt modelId="{D68043C6-46C7-4144-B461-46BDAC6C34B5}" type="pres">
      <dgm:prSet presAssocID="{C32FD2A1-4D50-4978-A02D-4239E8654EC3}" presName="bgRect" presStyleLbl="bgShp" presStyleIdx="2" presStyleCnt="6"/>
      <dgm:spPr/>
    </dgm:pt>
    <dgm:pt modelId="{FC8A47B4-358C-44E6-9236-32A1397421E7}" type="pres">
      <dgm:prSet presAssocID="{C32FD2A1-4D50-4978-A02D-4239E8654EC3}" presName="iconRect" presStyleLbl="node1" presStyleIdx="2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12E4F0E0-135C-40C2-AED5-F7DB651DD1F6}" type="pres">
      <dgm:prSet presAssocID="{C32FD2A1-4D50-4978-A02D-4239E8654EC3}" presName="spaceRect" presStyleCnt="0"/>
      <dgm:spPr/>
    </dgm:pt>
    <dgm:pt modelId="{88294179-853E-4036-BC90-2225E8DE0324}" type="pres">
      <dgm:prSet presAssocID="{C32FD2A1-4D50-4978-A02D-4239E8654EC3}" presName="parTx" presStyleLbl="revTx" presStyleIdx="2" presStyleCnt="6">
        <dgm:presLayoutVars>
          <dgm:chMax val="0"/>
          <dgm:chPref val="0"/>
        </dgm:presLayoutVars>
      </dgm:prSet>
      <dgm:spPr/>
    </dgm:pt>
    <dgm:pt modelId="{648CCA06-D788-41BD-BF49-A5BBCF6D4A72}" type="pres">
      <dgm:prSet presAssocID="{475022DD-8C4D-4459-BE5B-B87D13673B8B}" presName="sibTrans" presStyleCnt="0"/>
      <dgm:spPr/>
    </dgm:pt>
    <dgm:pt modelId="{7BBE1F59-BEAC-49C7-A1A2-7E3F503D79A9}" type="pres">
      <dgm:prSet presAssocID="{3E7454FB-0D5E-45D3-83A8-16AFAE102941}" presName="compNode" presStyleCnt="0"/>
      <dgm:spPr/>
    </dgm:pt>
    <dgm:pt modelId="{B19756CA-FFA3-4004-AEBF-FB5A7CF5547B}" type="pres">
      <dgm:prSet presAssocID="{3E7454FB-0D5E-45D3-83A8-16AFAE102941}" presName="bgRect" presStyleLbl="bgShp" presStyleIdx="3" presStyleCnt="6"/>
      <dgm:spPr/>
    </dgm:pt>
    <dgm:pt modelId="{487B11F0-1E86-4BB3-AFD9-5A690877E992}" type="pres">
      <dgm:prSet presAssocID="{3E7454FB-0D5E-45D3-83A8-16AFAE102941}" presName="iconRect" presStyleLbl="node1" presStyleIdx="3" presStyleCnt="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966746BA-EFE3-4798-8A13-B07A0EE0C3FD}" type="pres">
      <dgm:prSet presAssocID="{3E7454FB-0D5E-45D3-83A8-16AFAE102941}" presName="spaceRect" presStyleCnt="0"/>
      <dgm:spPr/>
    </dgm:pt>
    <dgm:pt modelId="{3C041EED-AD19-45C0-B04E-9E223AB25F64}" type="pres">
      <dgm:prSet presAssocID="{3E7454FB-0D5E-45D3-83A8-16AFAE102941}" presName="parTx" presStyleLbl="revTx" presStyleIdx="3" presStyleCnt="6">
        <dgm:presLayoutVars>
          <dgm:chMax val="0"/>
          <dgm:chPref val="0"/>
        </dgm:presLayoutVars>
      </dgm:prSet>
      <dgm:spPr/>
    </dgm:pt>
    <dgm:pt modelId="{888E4631-E053-4ECB-A3ED-8A7FEC8E0950}" type="pres">
      <dgm:prSet presAssocID="{AD656674-38C1-49DE-9F3F-58F80E280312}" presName="sibTrans" presStyleCnt="0"/>
      <dgm:spPr/>
    </dgm:pt>
    <dgm:pt modelId="{8344B02E-C194-4515-B5F7-7505FC907FC9}" type="pres">
      <dgm:prSet presAssocID="{2FE476F8-2098-49B1-B6C2-C232DB4562EF}" presName="compNode" presStyleCnt="0"/>
      <dgm:spPr/>
    </dgm:pt>
    <dgm:pt modelId="{7CCFE041-23C9-4A2D-8FFB-B2FD23C8A288}" type="pres">
      <dgm:prSet presAssocID="{2FE476F8-2098-49B1-B6C2-C232DB4562EF}" presName="bgRect" presStyleLbl="bgShp" presStyleIdx="4" presStyleCnt="6"/>
      <dgm:spPr/>
    </dgm:pt>
    <dgm:pt modelId="{39EB4855-92B7-4ECE-AB71-5C2974435E73}" type="pres">
      <dgm:prSet presAssocID="{2FE476F8-2098-49B1-B6C2-C232DB4562EF}" presName="iconRect" presStyleLbl="node1" presStyleIdx="4" presStyleCnt="6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ilbox"/>
        </a:ext>
      </dgm:extLst>
    </dgm:pt>
    <dgm:pt modelId="{1391F518-9C68-417C-B49B-0AFF7870C625}" type="pres">
      <dgm:prSet presAssocID="{2FE476F8-2098-49B1-B6C2-C232DB4562EF}" presName="spaceRect" presStyleCnt="0"/>
      <dgm:spPr/>
    </dgm:pt>
    <dgm:pt modelId="{62C3FE24-FF76-4521-8D05-F0C59ED61D77}" type="pres">
      <dgm:prSet presAssocID="{2FE476F8-2098-49B1-B6C2-C232DB4562EF}" presName="parTx" presStyleLbl="revTx" presStyleIdx="4" presStyleCnt="6">
        <dgm:presLayoutVars>
          <dgm:chMax val="0"/>
          <dgm:chPref val="0"/>
        </dgm:presLayoutVars>
      </dgm:prSet>
      <dgm:spPr/>
    </dgm:pt>
    <dgm:pt modelId="{25130EE5-141E-475F-BE9F-46406CC3E1FC}" type="pres">
      <dgm:prSet presAssocID="{5A187A52-401F-4DA4-80C8-E06FD57DF43A}" presName="sibTrans" presStyleCnt="0"/>
      <dgm:spPr/>
    </dgm:pt>
    <dgm:pt modelId="{9D57EE00-75A8-47B5-BBBF-93AEF995CD6B}" type="pres">
      <dgm:prSet presAssocID="{6C66768F-3233-4337-8C44-F84252DCF8B9}" presName="compNode" presStyleCnt="0"/>
      <dgm:spPr/>
    </dgm:pt>
    <dgm:pt modelId="{095764B0-8BF9-4561-9586-C764FE145219}" type="pres">
      <dgm:prSet presAssocID="{6C66768F-3233-4337-8C44-F84252DCF8B9}" presName="bgRect" presStyleLbl="bgShp" presStyleIdx="5" presStyleCnt="6"/>
      <dgm:spPr/>
    </dgm:pt>
    <dgm:pt modelId="{B4CCF8C7-4EE3-4708-B788-A34AD54AE103}" type="pres">
      <dgm:prSet presAssocID="{6C66768F-3233-4337-8C44-F84252DCF8B9}" presName="iconRect" presStyleLbl="node1" presStyleIdx="5" presStyleCnt="6"/>
      <dgm:spPr/>
    </dgm:pt>
    <dgm:pt modelId="{7386A1BE-7B75-4381-828D-2E5A972DB04D}" type="pres">
      <dgm:prSet presAssocID="{6C66768F-3233-4337-8C44-F84252DCF8B9}" presName="spaceRect" presStyleCnt="0"/>
      <dgm:spPr/>
    </dgm:pt>
    <dgm:pt modelId="{D29CD32A-6E3F-4ABE-A107-67935131ED65}" type="pres">
      <dgm:prSet presAssocID="{6C66768F-3233-4337-8C44-F84252DCF8B9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ACA231B-0704-48F2-BFF8-90418A968DC5}" srcId="{B638723F-31F9-402D-A94F-5CB99F3D3D7B}" destId="{C32FD2A1-4D50-4978-A02D-4239E8654EC3}" srcOrd="2" destOrd="0" parTransId="{C7734F83-B81B-4F00-968C-E8FB3F54ACD1}" sibTransId="{475022DD-8C4D-4459-BE5B-B87D13673B8B}"/>
    <dgm:cxn modelId="{BDCA2723-6F04-4739-B76D-322791850313}" srcId="{B638723F-31F9-402D-A94F-5CB99F3D3D7B}" destId="{97F544DD-BEB0-424F-AFA4-4D5ADC31BE05}" srcOrd="0" destOrd="0" parTransId="{CEF0EA0C-CAD4-4666-918E-0C476CFE32E7}" sibTransId="{BF81BD06-E35A-43A1-A349-989EED86A0E6}"/>
    <dgm:cxn modelId="{074A3034-3388-4C3D-A2EB-147693BF94D9}" type="presOf" srcId="{5B551B44-7BB3-4879-93D8-47C0F1875351}" destId="{D5D4F1AA-CE94-4BB9-8C68-E93651DCC7D4}" srcOrd="0" destOrd="0" presId="urn:microsoft.com/office/officeart/2018/2/layout/IconVerticalSolidList"/>
    <dgm:cxn modelId="{00973E5E-AE34-4ECD-B9FD-C3AFC7A94D65}" srcId="{B638723F-31F9-402D-A94F-5CB99F3D3D7B}" destId="{3E7454FB-0D5E-45D3-83A8-16AFAE102941}" srcOrd="3" destOrd="0" parTransId="{F4B7010D-6BD5-4561-8385-787E15BD223A}" sibTransId="{AD656674-38C1-49DE-9F3F-58F80E280312}"/>
    <dgm:cxn modelId="{C330C642-A3D2-4506-8483-0E4471649A30}" type="presOf" srcId="{B638723F-31F9-402D-A94F-5CB99F3D3D7B}" destId="{1D39787F-61EA-474C-BCA1-8858A29D68AE}" srcOrd="0" destOrd="0" presId="urn:microsoft.com/office/officeart/2018/2/layout/IconVerticalSolidList"/>
    <dgm:cxn modelId="{99E5724C-67C5-4808-B740-A84F5214C540}" type="presOf" srcId="{97F544DD-BEB0-424F-AFA4-4D5ADC31BE05}" destId="{039DDC93-BA59-4E1E-89EB-405263E01C0B}" srcOrd="0" destOrd="0" presId="urn:microsoft.com/office/officeart/2018/2/layout/IconVerticalSolidList"/>
    <dgm:cxn modelId="{DC1D1D4E-FF0A-4830-A0B5-E9E7D4F0E06F}" srcId="{B638723F-31F9-402D-A94F-5CB99F3D3D7B}" destId="{2FE476F8-2098-49B1-B6C2-C232DB4562EF}" srcOrd="4" destOrd="0" parTransId="{D5CCBA92-241E-459D-8F9D-E6A55E08608A}" sibTransId="{5A187A52-401F-4DA4-80C8-E06FD57DF43A}"/>
    <dgm:cxn modelId="{434A87AC-023F-424F-A4CB-9054A9F3418A}" srcId="{B638723F-31F9-402D-A94F-5CB99F3D3D7B}" destId="{5B551B44-7BB3-4879-93D8-47C0F1875351}" srcOrd="1" destOrd="0" parTransId="{4073BE6C-86FB-47E1-863A-64D4C712AE81}" sibTransId="{99A302D5-61CF-4704-BCE1-4AB294F82527}"/>
    <dgm:cxn modelId="{A835B5AF-7658-4224-8213-3FAB226614C2}" type="presOf" srcId="{2FE476F8-2098-49B1-B6C2-C232DB4562EF}" destId="{62C3FE24-FF76-4521-8D05-F0C59ED61D77}" srcOrd="0" destOrd="0" presId="urn:microsoft.com/office/officeart/2018/2/layout/IconVerticalSolidList"/>
    <dgm:cxn modelId="{BDF8E3CC-8E77-4C2A-AF28-35B7FADF832F}" type="presOf" srcId="{6C66768F-3233-4337-8C44-F84252DCF8B9}" destId="{D29CD32A-6E3F-4ABE-A107-67935131ED65}" srcOrd="0" destOrd="0" presId="urn:microsoft.com/office/officeart/2018/2/layout/IconVerticalSolidList"/>
    <dgm:cxn modelId="{766351D2-75EB-4F6A-8C35-56DEB5DAABF3}" srcId="{B638723F-31F9-402D-A94F-5CB99F3D3D7B}" destId="{6C66768F-3233-4337-8C44-F84252DCF8B9}" srcOrd="5" destOrd="0" parTransId="{22DD18D7-09E1-4314-9E49-68328D54A361}" sibTransId="{D1908AC9-9612-4B25-94AB-5EAEB1C3B6C9}"/>
    <dgm:cxn modelId="{E94FA7DE-3DE3-497E-81B0-75CF38D17A99}" type="presOf" srcId="{3E7454FB-0D5E-45D3-83A8-16AFAE102941}" destId="{3C041EED-AD19-45C0-B04E-9E223AB25F64}" srcOrd="0" destOrd="0" presId="urn:microsoft.com/office/officeart/2018/2/layout/IconVerticalSolidList"/>
    <dgm:cxn modelId="{6B00E7E3-64B8-4952-BD71-9520B9A78194}" type="presOf" srcId="{C32FD2A1-4D50-4978-A02D-4239E8654EC3}" destId="{88294179-853E-4036-BC90-2225E8DE0324}" srcOrd="0" destOrd="0" presId="urn:microsoft.com/office/officeart/2018/2/layout/IconVerticalSolidList"/>
    <dgm:cxn modelId="{D1B1CB22-2997-4E15-B593-C4B060EF69BC}" type="presParOf" srcId="{1D39787F-61EA-474C-BCA1-8858A29D68AE}" destId="{6AB66C91-5EF3-4141-A8C7-5A0A63F78FDE}" srcOrd="0" destOrd="0" presId="urn:microsoft.com/office/officeart/2018/2/layout/IconVerticalSolidList"/>
    <dgm:cxn modelId="{11C033A4-C92B-4852-98CB-F44C2B23AA22}" type="presParOf" srcId="{6AB66C91-5EF3-4141-A8C7-5A0A63F78FDE}" destId="{8C3951E5-1588-442F-B6BD-04DABA906AB2}" srcOrd="0" destOrd="0" presId="urn:microsoft.com/office/officeart/2018/2/layout/IconVerticalSolidList"/>
    <dgm:cxn modelId="{EC4170D9-81C3-416A-BF49-39D683762C98}" type="presParOf" srcId="{6AB66C91-5EF3-4141-A8C7-5A0A63F78FDE}" destId="{521736C3-D2CB-4671-A347-0F20F488A7EE}" srcOrd="1" destOrd="0" presId="urn:microsoft.com/office/officeart/2018/2/layout/IconVerticalSolidList"/>
    <dgm:cxn modelId="{32A88854-5DB8-436A-955C-D4C576680F8E}" type="presParOf" srcId="{6AB66C91-5EF3-4141-A8C7-5A0A63F78FDE}" destId="{564CD8B3-1975-48B5-ABB0-FA3598993FEA}" srcOrd="2" destOrd="0" presId="urn:microsoft.com/office/officeart/2018/2/layout/IconVerticalSolidList"/>
    <dgm:cxn modelId="{45FBBB12-3068-4C40-87FD-6F43885A3A9C}" type="presParOf" srcId="{6AB66C91-5EF3-4141-A8C7-5A0A63F78FDE}" destId="{039DDC93-BA59-4E1E-89EB-405263E01C0B}" srcOrd="3" destOrd="0" presId="urn:microsoft.com/office/officeart/2018/2/layout/IconVerticalSolidList"/>
    <dgm:cxn modelId="{03826366-AFA2-4C9C-82BC-964261DF11BF}" type="presParOf" srcId="{1D39787F-61EA-474C-BCA1-8858A29D68AE}" destId="{C1B33673-C917-4D15-A90B-D08A9D918276}" srcOrd="1" destOrd="0" presId="urn:microsoft.com/office/officeart/2018/2/layout/IconVerticalSolidList"/>
    <dgm:cxn modelId="{7F449559-ED64-49B2-ABB1-09C4068DD49D}" type="presParOf" srcId="{1D39787F-61EA-474C-BCA1-8858A29D68AE}" destId="{4C5C822B-8959-479F-814A-8949C1E47572}" srcOrd="2" destOrd="0" presId="urn:microsoft.com/office/officeart/2018/2/layout/IconVerticalSolidList"/>
    <dgm:cxn modelId="{513D5FB2-D217-4DD8-9485-63D2CFE1FF28}" type="presParOf" srcId="{4C5C822B-8959-479F-814A-8949C1E47572}" destId="{93FFCC82-0845-47DC-B80F-7168A686DF00}" srcOrd="0" destOrd="0" presId="urn:microsoft.com/office/officeart/2018/2/layout/IconVerticalSolidList"/>
    <dgm:cxn modelId="{E870AEE8-46DB-4B61-9BC3-39B0FC73FDF0}" type="presParOf" srcId="{4C5C822B-8959-479F-814A-8949C1E47572}" destId="{D7AAD9CD-1791-43E5-BD7D-29ADA3CEC565}" srcOrd="1" destOrd="0" presId="urn:microsoft.com/office/officeart/2018/2/layout/IconVerticalSolidList"/>
    <dgm:cxn modelId="{8F884915-8F7F-464B-909B-8AB9B5CFC986}" type="presParOf" srcId="{4C5C822B-8959-479F-814A-8949C1E47572}" destId="{20B34E5F-2FC2-4CE0-8E33-FF35E3379431}" srcOrd="2" destOrd="0" presId="urn:microsoft.com/office/officeart/2018/2/layout/IconVerticalSolidList"/>
    <dgm:cxn modelId="{4B4CCC29-499F-4D2D-952F-7042FDE7259C}" type="presParOf" srcId="{4C5C822B-8959-479F-814A-8949C1E47572}" destId="{D5D4F1AA-CE94-4BB9-8C68-E93651DCC7D4}" srcOrd="3" destOrd="0" presId="urn:microsoft.com/office/officeart/2018/2/layout/IconVerticalSolidList"/>
    <dgm:cxn modelId="{ABFAE820-DAAF-43AE-8246-935D33BCF47C}" type="presParOf" srcId="{1D39787F-61EA-474C-BCA1-8858A29D68AE}" destId="{838FB4D6-3374-4700-8F19-CA785D1A4CDD}" srcOrd="3" destOrd="0" presId="urn:microsoft.com/office/officeart/2018/2/layout/IconVerticalSolidList"/>
    <dgm:cxn modelId="{11F5102F-A042-492B-BD02-9DF4BB350025}" type="presParOf" srcId="{1D39787F-61EA-474C-BCA1-8858A29D68AE}" destId="{3CF600C2-EB23-4C4B-8806-DD96173B2A7E}" srcOrd="4" destOrd="0" presId="urn:microsoft.com/office/officeart/2018/2/layout/IconVerticalSolidList"/>
    <dgm:cxn modelId="{8E8D2403-78DF-47FC-A019-A5404C3C3994}" type="presParOf" srcId="{3CF600C2-EB23-4C4B-8806-DD96173B2A7E}" destId="{D68043C6-46C7-4144-B461-46BDAC6C34B5}" srcOrd="0" destOrd="0" presId="urn:microsoft.com/office/officeart/2018/2/layout/IconVerticalSolidList"/>
    <dgm:cxn modelId="{5B7683D5-A432-48A6-8299-D4683A1C19F7}" type="presParOf" srcId="{3CF600C2-EB23-4C4B-8806-DD96173B2A7E}" destId="{FC8A47B4-358C-44E6-9236-32A1397421E7}" srcOrd="1" destOrd="0" presId="urn:microsoft.com/office/officeart/2018/2/layout/IconVerticalSolidList"/>
    <dgm:cxn modelId="{8572C7CF-F048-422E-B8B4-89BFA50548E2}" type="presParOf" srcId="{3CF600C2-EB23-4C4B-8806-DD96173B2A7E}" destId="{12E4F0E0-135C-40C2-AED5-F7DB651DD1F6}" srcOrd="2" destOrd="0" presId="urn:microsoft.com/office/officeart/2018/2/layout/IconVerticalSolidList"/>
    <dgm:cxn modelId="{EDA818AB-BB41-4441-A507-FF7253C7EEA7}" type="presParOf" srcId="{3CF600C2-EB23-4C4B-8806-DD96173B2A7E}" destId="{88294179-853E-4036-BC90-2225E8DE0324}" srcOrd="3" destOrd="0" presId="urn:microsoft.com/office/officeart/2018/2/layout/IconVerticalSolidList"/>
    <dgm:cxn modelId="{755E5CCF-7D58-48E8-A436-8AA16DD32DD2}" type="presParOf" srcId="{1D39787F-61EA-474C-BCA1-8858A29D68AE}" destId="{648CCA06-D788-41BD-BF49-A5BBCF6D4A72}" srcOrd="5" destOrd="0" presId="urn:microsoft.com/office/officeart/2018/2/layout/IconVerticalSolidList"/>
    <dgm:cxn modelId="{C2266F4B-160A-4FF3-8F2B-BE0AAE9C3030}" type="presParOf" srcId="{1D39787F-61EA-474C-BCA1-8858A29D68AE}" destId="{7BBE1F59-BEAC-49C7-A1A2-7E3F503D79A9}" srcOrd="6" destOrd="0" presId="urn:microsoft.com/office/officeart/2018/2/layout/IconVerticalSolidList"/>
    <dgm:cxn modelId="{E2A61738-660C-46BD-A2E5-41FB8C050A75}" type="presParOf" srcId="{7BBE1F59-BEAC-49C7-A1A2-7E3F503D79A9}" destId="{B19756CA-FFA3-4004-AEBF-FB5A7CF5547B}" srcOrd="0" destOrd="0" presId="urn:microsoft.com/office/officeart/2018/2/layout/IconVerticalSolidList"/>
    <dgm:cxn modelId="{8F2DBC9E-93C1-4D0C-ACDB-0346CEE29895}" type="presParOf" srcId="{7BBE1F59-BEAC-49C7-A1A2-7E3F503D79A9}" destId="{487B11F0-1E86-4BB3-AFD9-5A690877E992}" srcOrd="1" destOrd="0" presId="urn:microsoft.com/office/officeart/2018/2/layout/IconVerticalSolidList"/>
    <dgm:cxn modelId="{66CCF3D2-4DF6-4C39-8463-FE1241FC477B}" type="presParOf" srcId="{7BBE1F59-BEAC-49C7-A1A2-7E3F503D79A9}" destId="{966746BA-EFE3-4798-8A13-B07A0EE0C3FD}" srcOrd="2" destOrd="0" presId="urn:microsoft.com/office/officeart/2018/2/layout/IconVerticalSolidList"/>
    <dgm:cxn modelId="{9834BDC0-997E-45CE-B2D3-8CFDED96D867}" type="presParOf" srcId="{7BBE1F59-BEAC-49C7-A1A2-7E3F503D79A9}" destId="{3C041EED-AD19-45C0-B04E-9E223AB25F64}" srcOrd="3" destOrd="0" presId="urn:microsoft.com/office/officeart/2018/2/layout/IconVerticalSolidList"/>
    <dgm:cxn modelId="{8A6A880C-069C-4729-A489-8C8FB6B4E530}" type="presParOf" srcId="{1D39787F-61EA-474C-BCA1-8858A29D68AE}" destId="{888E4631-E053-4ECB-A3ED-8A7FEC8E0950}" srcOrd="7" destOrd="0" presId="urn:microsoft.com/office/officeart/2018/2/layout/IconVerticalSolidList"/>
    <dgm:cxn modelId="{2D14F4B3-9F3B-4266-A55E-D2C95AA33A35}" type="presParOf" srcId="{1D39787F-61EA-474C-BCA1-8858A29D68AE}" destId="{8344B02E-C194-4515-B5F7-7505FC907FC9}" srcOrd="8" destOrd="0" presId="urn:microsoft.com/office/officeart/2018/2/layout/IconVerticalSolidList"/>
    <dgm:cxn modelId="{72B0550F-F3DC-49A7-BF50-BFAF9CAB401B}" type="presParOf" srcId="{8344B02E-C194-4515-B5F7-7505FC907FC9}" destId="{7CCFE041-23C9-4A2D-8FFB-B2FD23C8A288}" srcOrd="0" destOrd="0" presId="urn:microsoft.com/office/officeart/2018/2/layout/IconVerticalSolidList"/>
    <dgm:cxn modelId="{D480ABEA-1911-47E7-8BAC-8825A4D1A652}" type="presParOf" srcId="{8344B02E-C194-4515-B5F7-7505FC907FC9}" destId="{39EB4855-92B7-4ECE-AB71-5C2974435E73}" srcOrd="1" destOrd="0" presId="urn:microsoft.com/office/officeart/2018/2/layout/IconVerticalSolidList"/>
    <dgm:cxn modelId="{DCEC7971-5E0C-4571-95D6-94FDFB520B34}" type="presParOf" srcId="{8344B02E-C194-4515-B5F7-7505FC907FC9}" destId="{1391F518-9C68-417C-B49B-0AFF7870C625}" srcOrd="2" destOrd="0" presId="urn:microsoft.com/office/officeart/2018/2/layout/IconVerticalSolidList"/>
    <dgm:cxn modelId="{7EECD445-C6BF-4784-847B-DD4AF58AB7AB}" type="presParOf" srcId="{8344B02E-C194-4515-B5F7-7505FC907FC9}" destId="{62C3FE24-FF76-4521-8D05-F0C59ED61D77}" srcOrd="3" destOrd="0" presId="urn:microsoft.com/office/officeart/2018/2/layout/IconVerticalSolidList"/>
    <dgm:cxn modelId="{6059874C-6938-4D7C-AD70-995FCC0EA544}" type="presParOf" srcId="{1D39787F-61EA-474C-BCA1-8858A29D68AE}" destId="{25130EE5-141E-475F-BE9F-46406CC3E1FC}" srcOrd="9" destOrd="0" presId="urn:microsoft.com/office/officeart/2018/2/layout/IconVerticalSolidList"/>
    <dgm:cxn modelId="{144C358A-0F89-4F85-AD52-5B997C4EA289}" type="presParOf" srcId="{1D39787F-61EA-474C-BCA1-8858A29D68AE}" destId="{9D57EE00-75A8-47B5-BBBF-93AEF995CD6B}" srcOrd="10" destOrd="0" presId="urn:microsoft.com/office/officeart/2018/2/layout/IconVerticalSolidList"/>
    <dgm:cxn modelId="{8DFF85A1-D825-44B1-9CA4-2DC6ABB60C6B}" type="presParOf" srcId="{9D57EE00-75A8-47B5-BBBF-93AEF995CD6B}" destId="{095764B0-8BF9-4561-9586-C764FE145219}" srcOrd="0" destOrd="0" presId="urn:microsoft.com/office/officeart/2018/2/layout/IconVerticalSolidList"/>
    <dgm:cxn modelId="{8344BB35-1BA4-464B-8BA3-871CD10DD080}" type="presParOf" srcId="{9D57EE00-75A8-47B5-BBBF-93AEF995CD6B}" destId="{B4CCF8C7-4EE3-4708-B788-A34AD54AE103}" srcOrd="1" destOrd="0" presId="urn:microsoft.com/office/officeart/2018/2/layout/IconVerticalSolidList"/>
    <dgm:cxn modelId="{F72EEA6C-738C-4F1A-B3D8-DA005ED250DB}" type="presParOf" srcId="{9D57EE00-75A8-47B5-BBBF-93AEF995CD6B}" destId="{7386A1BE-7B75-4381-828D-2E5A972DB04D}" srcOrd="2" destOrd="0" presId="urn:microsoft.com/office/officeart/2018/2/layout/IconVerticalSolidList"/>
    <dgm:cxn modelId="{55451C18-5E02-40D4-A330-EF752091B32C}" type="presParOf" srcId="{9D57EE00-75A8-47B5-BBBF-93AEF995CD6B}" destId="{D29CD32A-6E3F-4ABE-A107-67935131ED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951E5-1588-442F-B6BD-04DABA906AB2}">
      <dsp:nvSpPr>
        <dsp:cNvPr id="0" name=""/>
        <dsp:cNvSpPr/>
      </dsp:nvSpPr>
      <dsp:spPr>
        <a:xfrm>
          <a:off x="0" y="1633"/>
          <a:ext cx="9601200" cy="6960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1736C3-D2CB-4671-A347-0F20F488A7EE}">
      <dsp:nvSpPr>
        <dsp:cNvPr id="0" name=""/>
        <dsp:cNvSpPr/>
      </dsp:nvSpPr>
      <dsp:spPr>
        <a:xfrm>
          <a:off x="210565" y="158252"/>
          <a:ext cx="382845" cy="3828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DDC93-BA59-4E1E-89EB-405263E01C0B}">
      <dsp:nvSpPr>
        <dsp:cNvPr id="0" name=""/>
        <dsp:cNvSpPr/>
      </dsp:nvSpPr>
      <dsp:spPr>
        <a:xfrm>
          <a:off x="803976" y="1633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Email addresses and URLs do not look genuine.</a:t>
          </a:r>
        </a:p>
      </dsp:txBody>
      <dsp:txXfrm>
        <a:off x="803976" y="1633"/>
        <a:ext cx="8797223" cy="696083"/>
      </dsp:txXfrm>
    </dsp:sp>
    <dsp:sp modelId="{93FFCC82-0845-47DC-B80F-7168A686DF00}">
      <dsp:nvSpPr>
        <dsp:cNvPr id="0" name=""/>
        <dsp:cNvSpPr/>
      </dsp:nvSpPr>
      <dsp:spPr>
        <a:xfrm>
          <a:off x="0" y="871737"/>
          <a:ext cx="9601200" cy="6960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AD9CD-1791-43E5-BD7D-29ADA3CEC565}">
      <dsp:nvSpPr>
        <dsp:cNvPr id="0" name=""/>
        <dsp:cNvSpPr/>
      </dsp:nvSpPr>
      <dsp:spPr>
        <a:xfrm>
          <a:off x="210565" y="1028356"/>
          <a:ext cx="382845" cy="3828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4F1AA-CE94-4BB9-8C68-E93651DCC7D4}">
      <dsp:nvSpPr>
        <dsp:cNvPr id="0" name=""/>
        <dsp:cNvSpPr/>
      </dsp:nvSpPr>
      <dsp:spPr>
        <a:xfrm>
          <a:off x="803976" y="871737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There is a suspicious attachment.</a:t>
          </a:r>
        </a:p>
      </dsp:txBody>
      <dsp:txXfrm>
        <a:off x="803976" y="871737"/>
        <a:ext cx="8797223" cy="696083"/>
      </dsp:txXfrm>
    </dsp:sp>
    <dsp:sp modelId="{D68043C6-46C7-4144-B461-46BDAC6C34B5}">
      <dsp:nvSpPr>
        <dsp:cNvPr id="0" name=""/>
        <dsp:cNvSpPr/>
      </dsp:nvSpPr>
      <dsp:spPr>
        <a:xfrm>
          <a:off x="0" y="1741841"/>
          <a:ext cx="9601200" cy="6960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A47B4-358C-44E6-9236-32A1397421E7}">
      <dsp:nvSpPr>
        <dsp:cNvPr id="0" name=""/>
        <dsp:cNvSpPr/>
      </dsp:nvSpPr>
      <dsp:spPr>
        <a:xfrm>
          <a:off x="210565" y="1898460"/>
          <a:ext cx="382845" cy="3828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94179-853E-4036-BC90-2225E8DE0324}">
      <dsp:nvSpPr>
        <dsp:cNvPr id="0" name=""/>
        <dsp:cNvSpPr/>
      </dsp:nvSpPr>
      <dsp:spPr>
        <a:xfrm>
          <a:off x="803976" y="1741841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There is a call to action button (possibly a panic button)</a:t>
          </a:r>
        </a:p>
      </dsp:txBody>
      <dsp:txXfrm>
        <a:off x="803976" y="1741841"/>
        <a:ext cx="8797223" cy="696083"/>
      </dsp:txXfrm>
    </dsp:sp>
    <dsp:sp modelId="{B19756CA-FFA3-4004-AEBF-FB5A7CF5547B}">
      <dsp:nvSpPr>
        <dsp:cNvPr id="0" name=""/>
        <dsp:cNvSpPr/>
      </dsp:nvSpPr>
      <dsp:spPr>
        <a:xfrm>
          <a:off x="0" y="2611945"/>
          <a:ext cx="9601200" cy="6960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B11F0-1E86-4BB3-AFD9-5A690877E992}">
      <dsp:nvSpPr>
        <dsp:cNvPr id="0" name=""/>
        <dsp:cNvSpPr/>
      </dsp:nvSpPr>
      <dsp:spPr>
        <a:xfrm>
          <a:off x="210565" y="2768564"/>
          <a:ext cx="382845" cy="3828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41EED-AD19-45C0-B04E-9E223AB25F64}">
      <dsp:nvSpPr>
        <dsp:cNvPr id="0" name=""/>
        <dsp:cNvSpPr/>
      </dsp:nvSpPr>
      <dsp:spPr>
        <a:xfrm>
          <a:off x="803976" y="2611945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email is poorly written.</a:t>
          </a:r>
        </a:p>
      </dsp:txBody>
      <dsp:txXfrm>
        <a:off x="803976" y="2611945"/>
        <a:ext cx="8797223" cy="696083"/>
      </dsp:txXfrm>
    </dsp:sp>
    <dsp:sp modelId="{7CCFE041-23C9-4A2D-8FFB-B2FD23C8A288}">
      <dsp:nvSpPr>
        <dsp:cNvPr id="0" name=""/>
        <dsp:cNvSpPr/>
      </dsp:nvSpPr>
      <dsp:spPr>
        <a:xfrm>
          <a:off x="0" y="3482050"/>
          <a:ext cx="9601200" cy="6960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B4855-92B7-4ECE-AB71-5C2974435E73}">
      <dsp:nvSpPr>
        <dsp:cNvPr id="0" name=""/>
        <dsp:cNvSpPr/>
      </dsp:nvSpPr>
      <dsp:spPr>
        <a:xfrm>
          <a:off x="210565" y="3638668"/>
          <a:ext cx="382845" cy="3828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3FE24-FF76-4521-8D05-F0C59ED61D77}">
      <dsp:nvSpPr>
        <dsp:cNvPr id="0" name=""/>
        <dsp:cNvSpPr/>
      </dsp:nvSpPr>
      <dsp:spPr>
        <a:xfrm>
          <a:off x="803976" y="3482050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 email asks you to confirm personal information.</a:t>
          </a:r>
        </a:p>
      </dsp:txBody>
      <dsp:txXfrm>
        <a:off x="803976" y="3482050"/>
        <a:ext cx="8797223" cy="696083"/>
      </dsp:txXfrm>
    </dsp:sp>
    <dsp:sp modelId="{B95B82A4-FA88-41D0-AA95-9B6D5CD4C567}">
      <dsp:nvSpPr>
        <dsp:cNvPr id="0" name=""/>
        <dsp:cNvSpPr/>
      </dsp:nvSpPr>
      <dsp:spPr>
        <a:xfrm>
          <a:off x="0" y="4352154"/>
          <a:ext cx="9601200" cy="6960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A2486-C843-4D03-8F70-58644D2AACF3}">
      <dsp:nvSpPr>
        <dsp:cNvPr id="0" name=""/>
        <dsp:cNvSpPr/>
      </dsp:nvSpPr>
      <dsp:spPr>
        <a:xfrm>
          <a:off x="210565" y="4508772"/>
          <a:ext cx="382845" cy="382845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82175-DC93-43DD-AD92-73497E7297A4}">
      <dsp:nvSpPr>
        <dsp:cNvPr id="0" name=""/>
        <dsp:cNvSpPr/>
      </dsp:nvSpPr>
      <dsp:spPr>
        <a:xfrm>
          <a:off x="803976" y="4352154"/>
          <a:ext cx="8797223" cy="696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9" tIns="73669" rIns="73669" bIns="73669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Are you expecting the email</a:t>
          </a:r>
        </a:p>
      </dsp:txBody>
      <dsp:txXfrm>
        <a:off x="803976" y="4352154"/>
        <a:ext cx="8797223" cy="696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D21B8-67D9-471D-9016-6BA13E4F2F62}">
      <dsp:nvSpPr>
        <dsp:cNvPr id="0" name=""/>
        <dsp:cNvSpPr/>
      </dsp:nvSpPr>
      <dsp:spPr>
        <a:xfrm>
          <a:off x="0" y="263182"/>
          <a:ext cx="6506304" cy="1559025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Username</a:t>
          </a:r>
        </a:p>
      </dsp:txBody>
      <dsp:txXfrm>
        <a:off x="76105" y="339287"/>
        <a:ext cx="6354094" cy="1406815"/>
      </dsp:txXfrm>
    </dsp:sp>
    <dsp:sp modelId="{D5E3F304-C377-468B-ADBF-52E6518F4CCB}">
      <dsp:nvSpPr>
        <dsp:cNvPr id="0" name=""/>
        <dsp:cNvSpPr/>
      </dsp:nvSpPr>
      <dsp:spPr>
        <a:xfrm>
          <a:off x="0" y="2009407"/>
          <a:ext cx="6506304" cy="1559025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@ </a:t>
          </a:r>
        </a:p>
      </dsp:txBody>
      <dsp:txXfrm>
        <a:off x="76105" y="2085512"/>
        <a:ext cx="6354094" cy="1406815"/>
      </dsp:txXfrm>
    </dsp:sp>
    <dsp:sp modelId="{BE4DFF78-8122-44A0-B70B-7DE705AE863F}">
      <dsp:nvSpPr>
        <dsp:cNvPr id="0" name=""/>
        <dsp:cNvSpPr/>
      </dsp:nvSpPr>
      <dsp:spPr>
        <a:xfrm>
          <a:off x="0" y="3755632"/>
          <a:ext cx="6506304" cy="155902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Domain Name</a:t>
          </a:r>
        </a:p>
      </dsp:txBody>
      <dsp:txXfrm>
        <a:off x="76105" y="3831737"/>
        <a:ext cx="6354094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951E5-1588-442F-B6BD-04DABA906AB2}">
      <dsp:nvSpPr>
        <dsp:cNvPr id="0" name=""/>
        <dsp:cNvSpPr/>
      </dsp:nvSpPr>
      <dsp:spPr>
        <a:xfrm>
          <a:off x="0" y="1641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1736C3-D2CB-4671-A347-0F20F488A7EE}">
      <dsp:nvSpPr>
        <dsp:cNvPr id="0" name=""/>
        <dsp:cNvSpPr/>
      </dsp:nvSpPr>
      <dsp:spPr>
        <a:xfrm>
          <a:off x="211575" y="159011"/>
          <a:ext cx="384683" cy="3846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DDC93-BA59-4E1E-89EB-405263E01C0B}">
      <dsp:nvSpPr>
        <dsp:cNvPr id="0" name=""/>
        <dsp:cNvSpPr/>
      </dsp:nvSpPr>
      <dsp:spPr>
        <a:xfrm>
          <a:off x="807834" y="1641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Email addresses and URLs do not look genuine. |  </a:t>
          </a:r>
          <a:r>
            <a:rPr lang="en-US" sz="2400" kern="1200" dirty="0">
              <a:hlinkClick xmlns:r="http://schemas.openxmlformats.org/officeDocument/2006/relationships" r:id="rId3"/>
            </a:rPr>
            <a:t>tisha@pvvs.bz</a:t>
          </a:r>
          <a:r>
            <a:rPr lang="en-US" sz="2400" kern="1200" dirty="0"/>
            <a:t> </a:t>
          </a:r>
        </a:p>
      </dsp:txBody>
      <dsp:txXfrm>
        <a:off x="807834" y="1641"/>
        <a:ext cx="9138221" cy="699424"/>
      </dsp:txXfrm>
    </dsp:sp>
    <dsp:sp modelId="{93FFCC82-0845-47DC-B80F-7168A686DF00}">
      <dsp:nvSpPr>
        <dsp:cNvPr id="0" name=""/>
        <dsp:cNvSpPr/>
      </dsp:nvSpPr>
      <dsp:spPr>
        <a:xfrm>
          <a:off x="0" y="875921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AD9CD-1791-43E5-BD7D-29ADA3CEC565}">
      <dsp:nvSpPr>
        <dsp:cNvPr id="0" name=""/>
        <dsp:cNvSpPr/>
      </dsp:nvSpPr>
      <dsp:spPr>
        <a:xfrm>
          <a:off x="211575" y="1033292"/>
          <a:ext cx="384683" cy="384683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4F1AA-CE94-4BB9-8C68-E93651DCC7D4}">
      <dsp:nvSpPr>
        <dsp:cNvPr id="0" name=""/>
        <dsp:cNvSpPr/>
      </dsp:nvSpPr>
      <dsp:spPr>
        <a:xfrm>
          <a:off x="807834" y="875921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There is a suspicious attachment.  | Signed Out standing Invoice.xlsx</a:t>
          </a:r>
        </a:p>
      </dsp:txBody>
      <dsp:txXfrm>
        <a:off x="807834" y="875921"/>
        <a:ext cx="9138221" cy="699424"/>
      </dsp:txXfrm>
    </dsp:sp>
    <dsp:sp modelId="{D68043C6-46C7-4144-B461-46BDAC6C34B5}">
      <dsp:nvSpPr>
        <dsp:cNvPr id="0" name=""/>
        <dsp:cNvSpPr/>
      </dsp:nvSpPr>
      <dsp:spPr>
        <a:xfrm>
          <a:off x="0" y="1750201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A47B4-358C-44E6-9236-32A1397421E7}">
      <dsp:nvSpPr>
        <dsp:cNvPr id="0" name=""/>
        <dsp:cNvSpPr/>
      </dsp:nvSpPr>
      <dsp:spPr>
        <a:xfrm>
          <a:off x="211575" y="1907572"/>
          <a:ext cx="384683" cy="384683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94179-853E-4036-BC90-2225E8DE0324}">
      <dsp:nvSpPr>
        <dsp:cNvPr id="0" name=""/>
        <dsp:cNvSpPr/>
      </dsp:nvSpPr>
      <dsp:spPr>
        <a:xfrm>
          <a:off x="807834" y="1750201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There is a call to action button (possibly a panic button) | Panic and Click on Invoice </a:t>
          </a:r>
        </a:p>
      </dsp:txBody>
      <dsp:txXfrm>
        <a:off x="807834" y="1750201"/>
        <a:ext cx="9138221" cy="699424"/>
      </dsp:txXfrm>
    </dsp:sp>
    <dsp:sp modelId="{B19756CA-FFA3-4004-AEBF-FB5A7CF5547B}">
      <dsp:nvSpPr>
        <dsp:cNvPr id="0" name=""/>
        <dsp:cNvSpPr/>
      </dsp:nvSpPr>
      <dsp:spPr>
        <a:xfrm>
          <a:off x="0" y="2624482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B11F0-1E86-4BB3-AFD9-5A690877E992}">
      <dsp:nvSpPr>
        <dsp:cNvPr id="0" name=""/>
        <dsp:cNvSpPr/>
      </dsp:nvSpPr>
      <dsp:spPr>
        <a:xfrm>
          <a:off x="211575" y="2781852"/>
          <a:ext cx="384683" cy="384683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41EED-AD19-45C0-B04E-9E223AB25F64}">
      <dsp:nvSpPr>
        <dsp:cNvPr id="0" name=""/>
        <dsp:cNvSpPr/>
      </dsp:nvSpPr>
      <dsp:spPr>
        <a:xfrm>
          <a:off x="807834" y="2624482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 email is poorly written.  | Not addressed to an individual not very informative</a:t>
          </a:r>
        </a:p>
      </dsp:txBody>
      <dsp:txXfrm>
        <a:off x="807834" y="2624482"/>
        <a:ext cx="9138221" cy="699424"/>
      </dsp:txXfrm>
    </dsp:sp>
    <dsp:sp modelId="{7CCFE041-23C9-4A2D-8FFB-B2FD23C8A288}">
      <dsp:nvSpPr>
        <dsp:cNvPr id="0" name=""/>
        <dsp:cNvSpPr/>
      </dsp:nvSpPr>
      <dsp:spPr>
        <a:xfrm>
          <a:off x="0" y="3498762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B4855-92B7-4ECE-AB71-5C2974435E73}">
      <dsp:nvSpPr>
        <dsp:cNvPr id="0" name=""/>
        <dsp:cNvSpPr/>
      </dsp:nvSpPr>
      <dsp:spPr>
        <a:xfrm>
          <a:off x="211575" y="3656132"/>
          <a:ext cx="384683" cy="384683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3FE24-FF76-4521-8D05-F0C59ED61D77}">
      <dsp:nvSpPr>
        <dsp:cNvPr id="0" name=""/>
        <dsp:cNvSpPr/>
      </dsp:nvSpPr>
      <dsp:spPr>
        <a:xfrm>
          <a:off x="807834" y="3498762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 email asks you to confirm personal information.</a:t>
          </a:r>
        </a:p>
      </dsp:txBody>
      <dsp:txXfrm>
        <a:off x="807834" y="3498762"/>
        <a:ext cx="9138221" cy="699424"/>
      </dsp:txXfrm>
    </dsp:sp>
    <dsp:sp modelId="{095764B0-8BF9-4561-9586-C764FE145219}">
      <dsp:nvSpPr>
        <dsp:cNvPr id="0" name=""/>
        <dsp:cNvSpPr/>
      </dsp:nvSpPr>
      <dsp:spPr>
        <a:xfrm>
          <a:off x="0" y="4373042"/>
          <a:ext cx="9946056" cy="6994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CCF8C7-4EE3-4708-B788-A34AD54AE103}">
      <dsp:nvSpPr>
        <dsp:cNvPr id="0" name=""/>
        <dsp:cNvSpPr/>
      </dsp:nvSpPr>
      <dsp:spPr>
        <a:xfrm>
          <a:off x="211575" y="4530412"/>
          <a:ext cx="384683" cy="3846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CD32A-6E3F-4ABE-A107-67935131ED65}">
      <dsp:nvSpPr>
        <dsp:cNvPr id="0" name=""/>
        <dsp:cNvSpPr/>
      </dsp:nvSpPr>
      <dsp:spPr>
        <a:xfrm>
          <a:off x="807834" y="4373042"/>
          <a:ext cx="9138221" cy="69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22" tIns="74022" rIns="74022" bIns="7402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No, I was not expecting this email</a:t>
          </a:r>
        </a:p>
      </dsp:txBody>
      <dsp:txXfrm>
        <a:off x="807834" y="4373042"/>
        <a:ext cx="9138221" cy="699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DF919-2644-4502-818E-289CBCFEBB37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B7091-43C0-48E7-939B-D93FFE20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2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dqtrainer.jclibrary@gmail.com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B7091-43C0-48E7-939B-D93FFE20E6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71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4F3CF-C168-726D-C4B5-325935419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1BB26-06E5-F45D-4606-70F97B3A5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7471C-F654-D108-EA29-1308103F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40D7-7084-C4A5-9D85-5279D414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DA783-84E7-DCDC-D9D3-C7E12BE8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1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93C2-F3D4-FC3D-0BD4-A6063541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CBB18-A3BC-F660-6FC2-4B117F026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89EEB-7C94-7A2E-3C0C-790C029F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DD8C4-F05D-B9DD-1229-90EFB12C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F0ACC-A8C2-0B63-D631-DCD0363D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41BBC-7034-C98D-BED6-5EE7F2A7A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ED0BA-7A33-4650-7978-A34D17A17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1F9E5-D9AD-7462-1C49-0C283766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F9B10-A61A-6A1D-D83C-597AADBD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8B850-E2A2-6AFE-AA51-6B5154E4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85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6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3DBB-2EBD-206C-572E-F9B19D64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3EB5-75EC-25B6-F84F-A7A1408B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F3833-80B0-1D1E-B333-BEF97B00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E5BF1-F549-EFDF-03CD-3EA4CAC1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FD405-94F4-8E31-2D20-D4AF2F17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8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A0C45-9407-6CF8-C077-C3C682DDA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36F57-64F0-B218-4083-76D52B7AD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857F5-007D-A83B-9EDA-3FB4DE89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6CC22-912B-F898-6E73-FF34A879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5BE9D-E2E5-AB8D-63D5-954945AD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7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AF444-74BA-786B-9B7A-10C31E96A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32DD-D05B-80C5-E28A-45C9DA587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21730-A854-BB20-1F68-A42CB7967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C93CB-AA20-5259-5F33-EB3CC0D20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DCE9E-64D3-8DF2-FF23-3C5AF86A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B4142-3D3A-B833-3E52-50A887FA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0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A3F6-EA62-0D0F-F78C-88754DD2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773AC-F7AD-9AD6-CEB5-8CC1B2C41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890B2-CF87-E484-6ACF-0E5F144BF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6023DA-DBBD-8DAC-7589-622978A56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00323-6D19-61B1-6097-E6519A80A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1FE20D-2473-B2F1-5F13-CF744AC30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72A03B-8900-2642-4AF9-3AC9FF6F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B3E4D8-0585-1583-9DCF-9EA2F570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2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397E5-32DC-CE1F-5DD5-D62FA2A1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66250-F295-4979-FE28-DDE86641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CA439-028D-05C6-DDF9-C1311017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FABFE-A3D0-5D4C-8051-2DF5E47F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5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757F2-3D98-EC12-3D51-3066C29B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FB2A6-82FF-433F-A282-3B042EAFC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C9DB6-7199-0B5A-F49D-56004857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1B4D0-1EDA-E4B3-FFC1-914113C27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24A23-47B6-610A-05E1-2D12C0D3F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8EDCC-4893-C3FA-BF43-737E192D9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3BA84-CCEB-47C0-E9F2-B8B80A04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6C369-769F-3799-10C5-8FD7F0E1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9DB83-F09F-4CE9-D46A-0E4A3019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2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C113-97C1-1727-175A-4292D8C79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4007B-0653-4C72-0587-CB80DFA6E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DFD5DA-3EF5-230C-26FB-96C804B82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14867-DD6F-6D80-07E3-91ED705C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C6E39-D40D-8291-F16E-F7A265C5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6AF43-8F6C-DBAE-0328-3C728098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1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62A431-1091-43F0-8D60-D1F96C55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1C8CE-02BE-3703-FA64-76E73D5F6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110A4-0551-9A08-18E3-8BCEA3C2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B4394-5754-49B5-37A3-6FDD5472B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44F88-E07E-65F0-BD7F-A7FAF8C4C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1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onealarm.com/promotions/zonealarm-phishing-quiz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staysafeonline.org/blog/5-ways-spot-phishing-emails/" TargetMode="External"/><Relationship Id="rId3" Type="http://schemas.openxmlformats.org/officeDocument/2006/relationships/hyperlink" Target="https://www.knowbe4.com/phishing" TargetMode="External"/><Relationship Id="rId7" Type="http://schemas.openxmlformats.org/officeDocument/2006/relationships/hyperlink" Target="https://blog.malwarebytes.com/101/2018/06/five-easy-ways-to-recognize-and-dispose-of-malicious-emails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hyperlink" Target="https://haveibeenpwned.com/" TargetMode="External"/><Relationship Id="rId5" Type="http://schemas.openxmlformats.org/officeDocument/2006/relationships/hyperlink" Target="https://www.dhs.gov/stopthinkconnect-toolkit" TargetMode="External"/><Relationship Id="rId4" Type="http://schemas.openxmlformats.org/officeDocument/2006/relationships/hyperlink" Target="https://staysafeonline.org/" TargetMode="External"/><Relationship Id="rId9" Type="http://schemas.openxmlformats.org/officeDocument/2006/relationships/hyperlink" Target="https://www.ted.com/talks/james_veitch_this_is_what_happens_when_you_reply_to_spam_email?utm_campaign=tedspread&amp;utm_medium=referral&amp;utm_source=tedcomshar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spam" TargetMode="External"/><Relationship Id="rId2" Type="http://schemas.openxmlformats.org/officeDocument/2006/relationships/hyperlink" Target="https://www.merriam-webster.com/dictionary/noun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shing.org/what-is-phishing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cfglobal.org/en/internet-tips/understanding-urls/1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0038-AF05-4B59-8979-E50EB4CD4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1885" y="634028"/>
            <a:ext cx="4798243" cy="3732835"/>
          </a:xfrm>
        </p:spPr>
        <p:txBody>
          <a:bodyPr>
            <a:normAutofit/>
          </a:bodyPr>
          <a:lstStyle/>
          <a:p>
            <a:r>
              <a:rPr lang="en-US" dirty="0"/>
              <a:t>Email Phishing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64A55-ED0F-42B0-98DA-8077B5B4F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1885" y="4436462"/>
            <a:ext cx="4798243" cy="179465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Jefferson County Library</a:t>
            </a:r>
            <a:br>
              <a:rPr lang="en-US" dirty="0"/>
            </a:br>
            <a:r>
              <a:rPr lang="en-US" dirty="0"/>
              <a:t>Tech Tuesday March 4, 2024</a:t>
            </a:r>
          </a:p>
        </p:txBody>
      </p:sp>
      <p:pic>
        <p:nvPicPr>
          <p:cNvPr id="22" name="Graphic 21" descr="Email">
            <a:extLst>
              <a:ext uri="{FF2B5EF4-FFF2-40B4-BE49-F238E27FC236}">
                <a16:creationId xmlns:a16="http://schemas.microsoft.com/office/drawing/2014/main" id="{9617D0B3-B69E-45DB-81AC-C6E67ACD1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71403" y="1425173"/>
            <a:ext cx="4207669" cy="42076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386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F928-02EC-451F-AC7F-4860FE411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854901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/>
              <a:t>Malicious email example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14B8B9-34B1-4BC7-AFA1-9D6B4839277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1341166"/>
              </p:ext>
            </p:extLst>
          </p:nvPr>
        </p:nvGraphicFramePr>
        <p:xfrm>
          <a:off x="1122972" y="1540701"/>
          <a:ext cx="9946056" cy="507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139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FBC23F-DDEF-4B8A-B5BA-9BBDDC641F4E}"/>
              </a:ext>
            </a:extLst>
          </p:cNvPr>
          <p:cNvSpPr/>
          <p:nvPr/>
        </p:nvSpPr>
        <p:spPr>
          <a:xfrm>
            <a:off x="2768251" y="2580361"/>
            <a:ext cx="74404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/>
              <a:t>tisha@pvvs.bz </a:t>
            </a:r>
          </a:p>
          <a:p>
            <a:pPr algn="ctr"/>
            <a:r>
              <a:rPr lang="en-US" sz="8000" dirty="0"/>
              <a:t>2 V = 1 W</a:t>
            </a:r>
          </a:p>
        </p:txBody>
      </p:sp>
    </p:spTree>
    <p:extLst>
      <p:ext uri="{BB962C8B-B14F-4D97-AF65-F5344CB8AC3E}">
        <p14:creationId xmlns:p14="http://schemas.microsoft.com/office/powerpoint/2010/main" val="2701832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43FCF3-6ADF-4FCD-1955-A44108325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0578"/>
            <a:ext cx="12192000" cy="551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794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FB74-E2F2-45A8-8072-FB6FCFF3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82C69F-212A-B594-7681-49BED7DA5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760" y="0"/>
            <a:ext cx="49084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884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A5B6-059D-457E-8904-D92C8F3B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Phishing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D0CD2-1ADB-40E6-AC9D-BB705A5379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3600" b="1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3600" b="1" dirty="0">
                <a:hlinkClick r:id="rId2"/>
              </a:rPr>
              <a:t>https://www.zonealarm.com/promotions/zonealarm-phishing-quiz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2407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92E604-1231-7DFF-36EA-EC58C7A6D0D4}"/>
              </a:ext>
            </a:extLst>
          </p:cNvPr>
          <p:cNvSpPr txBox="1"/>
          <p:nvPr/>
        </p:nvSpPr>
        <p:spPr>
          <a:xfrm>
            <a:off x="415047" y="398833"/>
            <a:ext cx="11361906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Calibri-Light"/>
              </a:rPr>
              <a:t>What to do if you think you've </a:t>
            </a:r>
            <a:r>
              <a:rPr lang="en-US" sz="3600" b="0" i="0">
                <a:solidFill>
                  <a:srgbClr val="000000"/>
                </a:solidFill>
                <a:effectLst/>
                <a:latin typeface="Calibri-Light"/>
              </a:rPr>
              <a:t>been phished</a:t>
            </a:r>
            <a:br>
              <a:rPr lang="en-US" sz="3600" b="0" i="0">
                <a:solidFill>
                  <a:srgbClr val="000000"/>
                </a:solidFill>
                <a:effectLst/>
                <a:latin typeface="Calibri-Light"/>
              </a:rPr>
            </a:br>
            <a:endParaRPr lang="en-US" sz="3600" b="0" i="0" dirty="0">
              <a:solidFill>
                <a:srgbClr val="000000"/>
              </a:solidFill>
              <a:effectLst/>
              <a:latin typeface="Calibri-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Write down as many details of the attack as you can recall. Try to note any information such as usernames, account numbers, or passwords you may have shared.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Immediately change the passwords on those affected accounts, an anywhere else that you might use the same password.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Confirm that you have multifactor authentication turned on.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shared information about your credit cards or bank accounts you may want to contact those companies as well to alert them to possible fraud.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you've lost money, or been the victim of identity theft, report it t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local law enforcement.</a:t>
            </a:r>
            <a:r>
              <a:rPr lang="en-US" sz="24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45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3D0D0-D81C-4612-A7AE-2832DA705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AE5DA86-E559-4E5F-A792-EA8825AAA6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56541" y="1194179"/>
            <a:ext cx="6114847" cy="50203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>
                <a:hlinkClick r:id="rId3"/>
              </a:rPr>
              <a:t>https://www.knowbe4.com/phishing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https://staysafeonline.org/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https://www.dhs.gov/stopthinkconnect-toolkit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https://haveibeenpwned.com/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7"/>
              </a:rPr>
              <a:t>https://blog.malwarebytes.com/101/2018/06/five-easy-ways-to-recognize-and-dispose-of-malicious-emails/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8"/>
              </a:rPr>
              <a:t>https://staysafeonline.org/blog/5-ways-spot-phishing-emails/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9"/>
              </a:rPr>
              <a:t>https://www.ted.com/talks/james_veitch_this_is_what_happens_when_you_reply_to_spam_email?utm_campaign=tedspread&amp;utm_medium=referral&amp;utm_source=tedcomshare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search for: Ted Talk James Veitch spam email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465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D43A7-101C-4D27-8244-0E89C4C9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958837" cy="14859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ACB36-C577-445E-9970-F4C967C1E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958837" cy="358140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/>
              <a:t>Understand the difference between Spam and Malicious emails.</a:t>
            </a:r>
          </a:p>
          <a:p>
            <a:pPr marL="457200" indent="-457200">
              <a:buFont typeface="Franklin Gothic Book" panose="020B0503020102020204" pitchFamily="34" charset="0"/>
              <a:buAutoNum type="arabicPeriod"/>
            </a:pPr>
            <a:r>
              <a:rPr lang="en-US" sz="2400" dirty="0"/>
              <a:t>Learn the difference between Unsubscribing VS declaring an email as Spam.</a:t>
            </a:r>
          </a:p>
          <a:p>
            <a:pPr marL="457200" indent="-457200">
              <a:buAutoNum type="arabicPeriod"/>
            </a:pPr>
            <a:r>
              <a:rPr lang="en-US" sz="2400" dirty="0"/>
              <a:t>Understanding URLs and Proper email address construction</a:t>
            </a:r>
          </a:p>
          <a:p>
            <a:pPr marL="457200" indent="-457200">
              <a:buFont typeface="Franklin Gothic Book" panose="020B0503020102020204" pitchFamily="34" charset="0"/>
              <a:buAutoNum type="arabicPeriod"/>
            </a:pPr>
            <a:r>
              <a:rPr lang="en-US" sz="2400" dirty="0"/>
              <a:t>Learn 5 common attributes of Phishing Emails, Texts, social media and Phone scams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pic>
        <p:nvPicPr>
          <p:cNvPr id="7" name="Graphic 6" descr="Envelope">
            <a:extLst>
              <a:ext uri="{FF2B5EF4-FFF2-40B4-BE49-F238E27FC236}">
                <a16:creationId xmlns:a16="http://schemas.microsoft.com/office/drawing/2014/main" id="{72262AB0-C56B-483A-BF39-0DE18D38D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52340" y="1778834"/>
            <a:ext cx="3299579" cy="32995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086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53091-8731-4BFD-87E7-BC951FF6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SPAM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7E449-F60D-453B-B2D7-25142CBB8E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n-US" sz="2400" b="1" dirty="0"/>
              <a:t>spam</a:t>
            </a:r>
          </a:p>
          <a:p>
            <a:r>
              <a:rPr lang="en-US" sz="2400" dirty="0">
                <a:hlinkClick r:id="rId2"/>
              </a:rPr>
              <a:t>noun</a:t>
            </a:r>
            <a:r>
              <a:rPr lang="en-US" sz="2400" dirty="0"/>
              <a:t> </a:t>
            </a:r>
          </a:p>
          <a:p>
            <a:r>
              <a:rPr lang="en-US" sz="2400" dirty="0"/>
              <a:t>\ ˈspam </a:t>
            </a:r>
          </a:p>
          <a:p>
            <a:r>
              <a:rPr lang="en-US" sz="2400" b="1" dirty="0"/>
              <a:t>Definition of </a:t>
            </a:r>
            <a:r>
              <a:rPr lang="en-US" sz="2400" b="1" i="1" dirty="0"/>
              <a:t>spam</a:t>
            </a:r>
            <a:endParaRPr lang="en-US" sz="2400" dirty="0"/>
          </a:p>
          <a:p>
            <a:r>
              <a:rPr lang="en-US" sz="2400" b="1" dirty="0"/>
              <a:t>: </a:t>
            </a:r>
            <a:r>
              <a:rPr lang="en-US" sz="2400" dirty="0"/>
              <a:t>unsolicited usually commercial messages (such as e-mails, text messages, or Internet postings) sent to a large number of recipients or posted in a large number of places </a:t>
            </a:r>
          </a:p>
          <a:p>
            <a:r>
              <a:rPr lang="en-US" sz="2400" dirty="0">
                <a:hlinkClick r:id="rId3"/>
              </a:rPr>
              <a:t>https://www.merriam-webster.com/dictionary/spam</a:t>
            </a:r>
            <a:r>
              <a:rPr lang="en-US" sz="2400" dirty="0"/>
              <a:t>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3799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976-DDA9-492B-B83B-21C256FA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Malicious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8625D-C7FE-4AA3-A5EC-F35ED717C6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A type of email sent to trick the recipient into giving away personal information or to install software of some type on the recipient’s computer.</a:t>
            </a:r>
          </a:p>
        </p:txBody>
      </p:sp>
    </p:spTree>
    <p:extLst>
      <p:ext uri="{BB962C8B-B14F-4D97-AF65-F5344CB8AC3E}">
        <p14:creationId xmlns:p14="http://schemas.microsoft.com/office/powerpoint/2010/main" val="35772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5154-C85C-41BD-A1BA-67C91E5D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8EDC5-C628-4A87-9DEE-8987417EA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Phishing is a cybercrime in which a target or targets are contacted by email, telephone or text message by someone posing as a legitimate institution to lure individuals into providing sensitive data such as personally identifiable information, banking and credit card details, and passwords.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https://www.phishing.org/what-is-phishing</a:t>
            </a:r>
            <a:r>
              <a:rPr lang="en-US" sz="24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850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F928-02EC-451F-AC7F-4860FE411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Indicators of a malicious email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14B8B9-34B1-4BC7-AFA1-9D6B4839277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30304496"/>
              </p:ext>
            </p:extLst>
          </p:nvPr>
        </p:nvGraphicFramePr>
        <p:xfrm>
          <a:off x="1371600" y="1428749"/>
          <a:ext cx="9601200" cy="5049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80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3BE80-0689-4089-920D-397D9700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URL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>
              <a:hlinkClick r:id="rId3"/>
            </a:endParaRPr>
          </a:p>
          <a:p>
            <a:pPr marL="0" indent="0" algn="ctr">
              <a:buNone/>
            </a:pPr>
            <a:r>
              <a:rPr lang="en-US" sz="2400" dirty="0">
                <a:hlinkClick r:id="rId3"/>
              </a:rPr>
              <a:t>https://edu.gcfglobal.org/en/internet-tips/understanding-urls/1/</a:t>
            </a: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224" y="3590924"/>
            <a:ext cx="8162925" cy="22002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455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27CB-FCA3-4AD8-8E34-3CF3D8FBB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241664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3 Parts of a valid email address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039CDE4-FE27-476E-B2C4-1F3F610DE80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3156993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4D48A89-4FD3-450B-B4F7-9F2DBE8DEFF5}"/>
              </a:ext>
            </a:extLst>
          </p:cNvPr>
          <p:cNvSpPr txBox="1"/>
          <p:nvPr/>
        </p:nvSpPr>
        <p:spPr>
          <a:xfrm>
            <a:off x="204127" y="3987679"/>
            <a:ext cx="4493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dheaton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@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jclibrary.info</a:t>
            </a:r>
          </a:p>
        </p:txBody>
      </p:sp>
    </p:spTree>
    <p:extLst>
      <p:ext uri="{BB962C8B-B14F-4D97-AF65-F5344CB8AC3E}">
        <p14:creationId xmlns:p14="http://schemas.microsoft.com/office/powerpoint/2010/main" val="257839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19B12ED-3529-4F93-857E-3B51B61FECA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t="15942" r="52600" b="20323"/>
          <a:stretch/>
        </p:blipFill>
        <p:spPr>
          <a:xfrm>
            <a:off x="1047295" y="4763"/>
            <a:ext cx="6410771" cy="685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31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PID" val="30c60136-5ead-42c8-b923-3832fe6dc70b"/>
  <p:tag name="KPI_SLIDE_COUNT" val="19"/>
  <p:tag name="KPI_VERSION" val="2.7.206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6CF8576249A428BC1189212D6F944" ma:contentTypeVersion="13" ma:contentTypeDescription="Create a new document." ma:contentTypeScope="" ma:versionID="47c3d8f545a935842b0235b188d8593b">
  <xsd:schema xmlns:xsd="http://www.w3.org/2001/XMLSchema" xmlns:xs="http://www.w3.org/2001/XMLSchema" xmlns:p="http://schemas.microsoft.com/office/2006/metadata/properties" xmlns:ns3="a5b09c23-70b9-45b6-8603-954e9f6890fd" xmlns:ns4="ce81b74e-ced2-4a2c-8a18-85f811d51a8c" targetNamespace="http://schemas.microsoft.com/office/2006/metadata/properties" ma:root="true" ma:fieldsID="18541f224efe0e0789f7a37054b5a622" ns3:_="" ns4:_="">
    <xsd:import namespace="a5b09c23-70b9-45b6-8603-954e9f6890fd"/>
    <xsd:import namespace="ce81b74e-ced2-4a2c-8a18-85f811d51a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09c23-70b9-45b6-8603-954e9f6890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1b74e-ced2-4a2c-8a18-85f811d51a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AFCF49-5365-48CE-98B8-5CD776F2D8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3235F1-DD7F-4AEE-83B1-525B8576A5B1}">
  <ds:schemaRefs>
    <ds:schemaRef ds:uri="a5b09c23-70b9-45b6-8603-954e9f6890fd"/>
    <ds:schemaRef ds:uri="ce81b74e-ced2-4a2c-8a18-85f811d51a8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BE63B8-36FD-4A65-990D-6EC0C74C7F76}">
  <ds:schemaRefs>
    <ds:schemaRef ds:uri="a5b09c23-70b9-45b6-8603-954e9f6890fd"/>
    <ds:schemaRef ds:uri="ce81b74e-ced2-4a2c-8a18-85f811d51a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2437</TotalTime>
  <Words>640</Words>
  <Application>Microsoft Office PowerPoint</Application>
  <PresentationFormat>Widescreen</PresentationFormat>
  <Paragraphs>65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Calibri-Light</vt:lpstr>
      <vt:lpstr>Franklin Gothic Book</vt:lpstr>
      <vt:lpstr>Office Theme</vt:lpstr>
      <vt:lpstr>Email Phishing</vt:lpstr>
      <vt:lpstr>Goals for today</vt:lpstr>
      <vt:lpstr>SPAM</vt:lpstr>
      <vt:lpstr>Malicious Email</vt:lpstr>
      <vt:lpstr>Phishing</vt:lpstr>
      <vt:lpstr>Indicators of a malicious email</vt:lpstr>
      <vt:lpstr>The structure of a URL</vt:lpstr>
      <vt:lpstr>3 Parts of a valid email address</vt:lpstr>
      <vt:lpstr>PowerPoint Presentation</vt:lpstr>
      <vt:lpstr>Malicious email example</vt:lpstr>
      <vt:lpstr>PowerPoint Presentation</vt:lpstr>
      <vt:lpstr>PowerPoint Presentation</vt:lpstr>
      <vt:lpstr>Example 3</vt:lpstr>
      <vt:lpstr>Phishing Quiz</vt:lpstr>
      <vt:lpstr>PowerPoint Presentation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Security</dc:title>
  <dc:creator>Daniel Heaton</dc:creator>
  <cp:lastModifiedBy>Daniel Heaton</cp:lastModifiedBy>
  <cp:revision>3</cp:revision>
  <cp:lastPrinted>2023-12-05T16:06:13Z</cp:lastPrinted>
  <dcterms:created xsi:type="dcterms:W3CDTF">2019-10-07T19:44:32Z</dcterms:created>
  <dcterms:modified xsi:type="dcterms:W3CDTF">2024-03-05T20:17:55Z</dcterms:modified>
</cp:coreProperties>
</file>