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3"/>
  </p:sldMasterIdLst>
  <p:notesMasterIdLst>
    <p:notesMasterId r:id="rId12"/>
  </p:notesMasterIdLst>
  <p:handoutMasterIdLst>
    <p:handoutMasterId r:id="rId13"/>
  </p:handoutMasterIdLst>
  <p:sldIdLst>
    <p:sldId id="256" r:id="rId4"/>
    <p:sldId id="354" r:id="rId5"/>
    <p:sldId id="357" r:id="rId6"/>
    <p:sldId id="358" r:id="rId7"/>
    <p:sldId id="355" r:id="rId8"/>
    <p:sldId id="356" r:id="rId9"/>
    <p:sldId id="359" r:id="rId10"/>
    <p:sldId id="360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08E"/>
    <a:srgbClr val="206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27C7A4-DDCE-47C9-B489-89F5CC7EA7D8}" v="1" dt="2023-11-14T15:50:18.5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258" autoAdjust="0"/>
  </p:normalViewPr>
  <p:slideViewPr>
    <p:cSldViewPr snapToGrid="0">
      <p:cViewPr varScale="1">
        <p:scale>
          <a:sx n="57" d="100"/>
          <a:sy n="57" d="100"/>
        </p:scale>
        <p:origin x="165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eaton" userId="ead238df-fbf1-4bb0-87b6-762c554d3821" providerId="ADAL" clId="{DF27C7A4-DDCE-47C9-B489-89F5CC7EA7D8}"/>
    <pc:docChg chg="custSel addSld delSld modSld delMainMaster">
      <pc:chgData name="Daniel Heaton" userId="ead238df-fbf1-4bb0-87b6-762c554d3821" providerId="ADAL" clId="{DF27C7A4-DDCE-47C9-B489-89F5CC7EA7D8}" dt="2023-11-14T19:44:54.620" v="1118" actId="20577"/>
      <pc:docMkLst>
        <pc:docMk/>
      </pc:docMkLst>
      <pc:sldChg chg="modSp mod">
        <pc:chgData name="Daniel Heaton" userId="ead238df-fbf1-4bb0-87b6-762c554d3821" providerId="ADAL" clId="{DF27C7A4-DDCE-47C9-B489-89F5CC7EA7D8}" dt="2023-11-14T15:40:33.432" v="32" actId="20577"/>
        <pc:sldMkLst>
          <pc:docMk/>
          <pc:sldMk cId="2194935496" sldId="256"/>
        </pc:sldMkLst>
        <pc:spChg chg="mod">
          <ac:chgData name="Daniel Heaton" userId="ead238df-fbf1-4bb0-87b6-762c554d3821" providerId="ADAL" clId="{DF27C7A4-DDCE-47C9-B489-89F5CC7EA7D8}" dt="2023-11-14T15:40:20.730" v="21" actId="20577"/>
          <ac:spMkLst>
            <pc:docMk/>
            <pc:sldMk cId="2194935496" sldId="256"/>
            <ac:spMk id="6" creationId="{00000000-0000-0000-0000-000000000000}"/>
          </ac:spMkLst>
        </pc:spChg>
        <pc:spChg chg="mod">
          <ac:chgData name="Daniel Heaton" userId="ead238df-fbf1-4bb0-87b6-762c554d3821" providerId="ADAL" clId="{DF27C7A4-DDCE-47C9-B489-89F5CC7EA7D8}" dt="2023-11-14T15:40:33.432" v="32" actId="20577"/>
          <ac:spMkLst>
            <pc:docMk/>
            <pc:sldMk cId="2194935496" sldId="256"/>
            <ac:spMk id="7" creationId="{00000000-0000-0000-0000-000000000000}"/>
          </ac:spMkLst>
        </pc:spChg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480275518" sldId="259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941913052" sldId="26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562881609" sldId="26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40366658" sldId="26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611351433" sldId="26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068538349" sldId="26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877823779" sldId="26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968888645" sldId="26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826565361" sldId="269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507875811" sldId="27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172171954" sldId="27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491685070" sldId="27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454494212" sldId="274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012742067" sldId="27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607131001" sldId="27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26790247" sldId="27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784008716" sldId="28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283155300" sldId="28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779234761" sldId="28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786698287" sldId="28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98027903" sldId="28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549764959" sldId="29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287307623" sldId="29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240871776" sldId="29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62783463" sldId="29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808630894" sldId="294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944596785" sldId="29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983641872" sldId="29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553321162" sldId="29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589024351" sldId="29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6818585" sldId="30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13584201" sldId="30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33245821" sldId="30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846991846" sldId="304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538605858" sldId="30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03999154" sldId="31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84777121" sldId="31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183826688" sldId="31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195375910" sldId="31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846278649" sldId="319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236922952" sldId="32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833729434" sldId="32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930772973" sldId="32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245489615" sldId="32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245662614" sldId="324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077977278" sldId="32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976648994" sldId="32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007721352" sldId="32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864186840" sldId="32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697966306" sldId="329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675450652" sldId="33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631156936" sldId="33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159502651" sldId="33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481999444" sldId="33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911308309" sldId="334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05589024" sldId="33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728715464" sldId="33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157441444" sldId="33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381741204" sldId="33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3643355559" sldId="34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400413243" sldId="34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69368385" sldId="34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979255753" sldId="343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901579147" sldId="344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473672732" sldId="345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901847700" sldId="346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961823966" sldId="347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961656322" sldId="348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656460994" sldId="349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862612727" sldId="350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834382731" sldId="351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1032356864" sldId="352"/>
        </pc:sldMkLst>
      </pc:sldChg>
      <pc:sldChg chg="del">
        <pc:chgData name="Daniel Heaton" userId="ead238df-fbf1-4bb0-87b6-762c554d3821" providerId="ADAL" clId="{DF27C7A4-DDCE-47C9-B489-89F5CC7EA7D8}" dt="2023-11-14T15:39:44.503" v="0" actId="47"/>
        <pc:sldMkLst>
          <pc:docMk/>
          <pc:sldMk cId="2598900570" sldId="353"/>
        </pc:sldMkLst>
      </pc:sldChg>
      <pc:sldChg chg="addSp modSp mod">
        <pc:chgData name="Daniel Heaton" userId="ead238df-fbf1-4bb0-87b6-762c554d3821" providerId="ADAL" clId="{DF27C7A4-DDCE-47C9-B489-89F5CC7EA7D8}" dt="2023-11-14T19:44:14.146" v="1116" actId="313"/>
        <pc:sldMkLst>
          <pc:docMk/>
          <pc:sldMk cId="457041162" sldId="354"/>
        </pc:sldMkLst>
        <pc:spChg chg="mod">
          <ac:chgData name="Daniel Heaton" userId="ead238df-fbf1-4bb0-87b6-762c554d3821" providerId="ADAL" clId="{DF27C7A4-DDCE-47C9-B489-89F5CC7EA7D8}" dt="2023-11-14T15:45:54.573" v="68" actId="20577"/>
          <ac:spMkLst>
            <pc:docMk/>
            <pc:sldMk cId="457041162" sldId="354"/>
            <ac:spMk id="2" creationId="{345634D1-92BB-8B1A-FA1D-0ED4A0B2B0CD}"/>
          </ac:spMkLst>
        </pc:spChg>
        <pc:spChg chg="mod">
          <ac:chgData name="Daniel Heaton" userId="ead238df-fbf1-4bb0-87b6-762c554d3821" providerId="ADAL" clId="{DF27C7A4-DDCE-47C9-B489-89F5CC7EA7D8}" dt="2023-11-14T19:44:14.146" v="1116" actId="313"/>
          <ac:spMkLst>
            <pc:docMk/>
            <pc:sldMk cId="457041162" sldId="354"/>
            <ac:spMk id="3" creationId="{E0E4E911-DC8E-2F25-7F1C-CF51A969956F}"/>
          </ac:spMkLst>
        </pc:spChg>
        <pc:picChg chg="add mod">
          <ac:chgData name="Daniel Heaton" userId="ead238df-fbf1-4bb0-87b6-762c554d3821" providerId="ADAL" clId="{DF27C7A4-DDCE-47C9-B489-89F5CC7EA7D8}" dt="2023-11-14T15:50:25.477" v="126" actId="1076"/>
          <ac:picMkLst>
            <pc:docMk/>
            <pc:sldMk cId="457041162" sldId="354"/>
            <ac:picMk id="5" creationId="{1DF90061-760F-CB7C-AD5C-91BF8F4124A1}"/>
          </ac:picMkLst>
        </pc:picChg>
      </pc:sldChg>
      <pc:sldChg chg="addSp modSp mod">
        <pc:chgData name="Daniel Heaton" userId="ead238df-fbf1-4bb0-87b6-762c554d3821" providerId="ADAL" clId="{DF27C7A4-DDCE-47C9-B489-89F5CC7EA7D8}" dt="2023-11-14T19:23:05.428" v="1054" actId="14100"/>
        <pc:sldMkLst>
          <pc:docMk/>
          <pc:sldMk cId="2301222983" sldId="355"/>
        </pc:sldMkLst>
        <pc:spChg chg="mod">
          <ac:chgData name="Daniel Heaton" userId="ead238df-fbf1-4bb0-87b6-762c554d3821" providerId="ADAL" clId="{DF27C7A4-DDCE-47C9-B489-89F5CC7EA7D8}" dt="2023-11-14T18:34:35.412" v="737" actId="20577"/>
          <ac:spMkLst>
            <pc:docMk/>
            <pc:sldMk cId="2301222983" sldId="355"/>
            <ac:spMk id="2" creationId="{C8FD3CEC-5B6D-C542-7B7D-A626430EECA9}"/>
          </ac:spMkLst>
        </pc:spChg>
        <pc:spChg chg="mod">
          <ac:chgData name="Daniel Heaton" userId="ead238df-fbf1-4bb0-87b6-762c554d3821" providerId="ADAL" clId="{DF27C7A4-DDCE-47C9-B489-89F5CC7EA7D8}" dt="2023-11-14T19:23:05.428" v="1054" actId="14100"/>
          <ac:spMkLst>
            <pc:docMk/>
            <pc:sldMk cId="2301222983" sldId="355"/>
            <ac:spMk id="3" creationId="{E5FF67B2-43CB-002E-735C-542A474F5030}"/>
          </ac:spMkLst>
        </pc:spChg>
        <pc:picChg chg="add mod">
          <ac:chgData name="Daniel Heaton" userId="ead238df-fbf1-4bb0-87b6-762c554d3821" providerId="ADAL" clId="{DF27C7A4-DDCE-47C9-B489-89F5CC7EA7D8}" dt="2023-11-14T19:16:16.270" v="829" actId="1076"/>
          <ac:picMkLst>
            <pc:docMk/>
            <pc:sldMk cId="2301222983" sldId="355"/>
            <ac:picMk id="5" creationId="{F62F02BD-D464-B271-F63C-3F5E23F328A5}"/>
          </ac:picMkLst>
        </pc:picChg>
      </pc:sldChg>
      <pc:sldChg chg="addSp modSp mod">
        <pc:chgData name="Daniel Heaton" userId="ead238df-fbf1-4bb0-87b6-762c554d3821" providerId="ADAL" clId="{DF27C7A4-DDCE-47C9-B489-89F5CC7EA7D8}" dt="2023-11-14T19:22:47.876" v="1051" actId="14100"/>
        <pc:sldMkLst>
          <pc:docMk/>
          <pc:sldMk cId="1642999012" sldId="356"/>
        </pc:sldMkLst>
        <pc:spChg chg="mod">
          <ac:chgData name="Daniel Heaton" userId="ead238df-fbf1-4bb0-87b6-762c554d3821" providerId="ADAL" clId="{DF27C7A4-DDCE-47C9-B489-89F5CC7EA7D8}" dt="2023-11-14T19:15:34.683" v="825" actId="14100"/>
          <ac:spMkLst>
            <pc:docMk/>
            <pc:sldMk cId="1642999012" sldId="356"/>
            <ac:spMk id="2" creationId="{40147287-01BB-163C-96CC-D1AD094E3071}"/>
          </ac:spMkLst>
        </pc:spChg>
        <pc:spChg chg="mod">
          <ac:chgData name="Daniel Heaton" userId="ead238df-fbf1-4bb0-87b6-762c554d3821" providerId="ADAL" clId="{DF27C7A4-DDCE-47C9-B489-89F5CC7EA7D8}" dt="2023-11-14T19:22:47.876" v="1051" actId="14100"/>
          <ac:spMkLst>
            <pc:docMk/>
            <pc:sldMk cId="1642999012" sldId="356"/>
            <ac:spMk id="3" creationId="{FCBFC30E-C1D8-B873-2988-264FFBE9BFEA}"/>
          </ac:spMkLst>
        </pc:spChg>
        <pc:picChg chg="add mod">
          <ac:chgData name="Daniel Heaton" userId="ead238df-fbf1-4bb0-87b6-762c554d3821" providerId="ADAL" clId="{DF27C7A4-DDCE-47C9-B489-89F5CC7EA7D8}" dt="2023-11-14T19:17:07.224" v="835" actId="14100"/>
          <ac:picMkLst>
            <pc:docMk/>
            <pc:sldMk cId="1642999012" sldId="356"/>
            <ac:picMk id="5" creationId="{90F7CCB4-C556-F5FD-E21F-E62298EC0738}"/>
          </ac:picMkLst>
        </pc:picChg>
      </pc:sldChg>
      <pc:sldChg chg="modSp mod">
        <pc:chgData name="Daniel Heaton" userId="ead238df-fbf1-4bb0-87b6-762c554d3821" providerId="ADAL" clId="{DF27C7A4-DDCE-47C9-B489-89F5CC7EA7D8}" dt="2023-11-14T19:44:54.620" v="1118" actId="20577"/>
        <pc:sldMkLst>
          <pc:docMk/>
          <pc:sldMk cId="1850924846" sldId="357"/>
        </pc:sldMkLst>
        <pc:spChg chg="mod">
          <ac:chgData name="Daniel Heaton" userId="ead238df-fbf1-4bb0-87b6-762c554d3821" providerId="ADAL" clId="{DF27C7A4-DDCE-47C9-B489-89F5CC7EA7D8}" dt="2023-11-14T17:34:04.380" v="229" actId="20577"/>
          <ac:spMkLst>
            <pc:docMk/>
            <pc:sldMk cId="1850924846" sldId="357"/>
            <ac:spMk id="2" creationId="{1745EE5E-8F2F-CEC4-6B65-242762A62744}"/>
          </ac:spMkLst>
        </pc:spChg>
        <pc:spChg chg="mod">
          <ac:chgData name="Daniel Heaton" userId="ead238df-fbf1-4bb0-87b6-762c554d3821" providerId="ADAL" clId="{DF27C7A4-DDCE-47C9-B489-89F5CC7EA7D8}" dt="2023-11-14T19:44:54.620" v="1118" actId="20577"/>
          <ac:spMkLst>
            <pc:docMk/>
            <pc:sldMk cId="1850924846" sldId="357"/>
            <ac:spMk id="3" creationId="{1247BCDC-7E53-217A-63DF-E5025E7F654E}"/>
          </ac:spMkLst>
        </pc:spChg>
      </pc:sldChg>
      <pc:sldChg chg="addSp modSp mod">
        <pc:chgData name="Daniel Heaton" userId="ead238df-fbf1-4bb0-87b6-762c554d3821" providerId="ADAL" clId="{DF27C7A4-DDCE-47C9-B489-89F5CC7EA7D8}" dt="2023-11-14T19:22:57.984" v="1053" actId="14100"/>
        <pc:sldMkLst>
          <pc:docMk/>
          <pc:sldMk cId="225918675" sldId="358"/>
        </pc:sldMkLst>
        <pc:spChg chg="mod">
          <ac:chgData name="Daniel Heaton" userId="ead238df-fbf1-4bb0-87b6-762c554d3821" providerId="ADAL" clId="{DF27C7A4-DDCE-47C9-B489-89F5CC7EA7D8}" dt="2023-11-14T18:34:24.936" v="724" actId="6549"/>
          <ac:spMkLst>
            <pc:docMk/>
            <pc:sldMk cId="225918675" sldId="358"/>
            <ac:spMk id="2" creationId="{204C2DCB-8E62-A0F0-81EA-A0F8265AACE4}"/>
          </ac:spMkLst>
        </pc:spChg>
        <pc:spChg chg="mod">
          <ac:chgData name="Daniel Heaton" userId="ead238df-fbf1-4bb0-87b6-762c554d3821" providerId="ADAL" clId="{DF27C7A4-DDCE-47C9-B489-89F5CC7EA7D8}" dt="2023-11-14T19:22:57.984" v="1053" actId="14100"/>
          <ac:spMkLst>
            <pc:docMk/>
            <pc:sldMk cId="225918675" sldId="358"/>
            <ac:spMk id="3" creationId="{97C81E0B-8B71-99D3-B3CA-EFE79185E334}"/>
          </ac:spMkLst>
        </pc:spChg>
        <pc:picChg chg="add mod">
          <ac:chgData name="Daniel Heaton" userId="ead238df-fbf1-4bb0-87b6-762c554d3821" providerId="ADAL" clId="{DF27C7A4-DDCE-47C9-B489-89F5CC7EA7D8}" dt="2023-11-14T19:16:45.785" v="832" actId="14100"/>
          <ac:picMkLst>
            <pc:docMk/>
            <pc:sldMk cId="225918675" sldId="358"/>
            <ac:picMk id="5" creationId="{9FBDE406-1B05-94B4-F2CE-4A56FCFD03EB}"/>
          </ac:picMkLst>
        </pc:picChg>
      </pc:sldChg>
      <pc:sldChg chg="addSp modSp add mod">
        <pc:chgData name="Daniel Heaton" userId="ead238df-fbf1-4bb0-87b6-762c554d3821" providerId="ADAL" clId="{DF27C7A4-DDCE-47C9-B489-89F5CC7EA7D8}" dt="2023-11-14T19:22:44.734" v="1050" actId="14100"/>
        <pc:sldMkLst>
          <pc:docMk/>
          <pc:sldMk cId="2978556853" sldId="359"/>
        </pc:sldMkLst>
        <pc:spChg chg="mod">
          <ac:chgData name="Daniel Heaton" userId="ead238df-fbf1-4bb0-87b6-762c554d3821" providerId="ADAL" clId="{DF27C7A4-DDCE-47C9-B489-89F5CC7EA7D8}" dt="2023-11-14T19:22:03.886" v="1007" actId="20577"/>
          <ac:spMkLst>
            <pc:docMk/>
            <pc:sldMk cId="2978556853" sldId="359"/>
            <ac:spMk id="2" creationId="{40147287-01BB-163C-96CC-D1AD094E3071}"/>
          </ac:spMkLst>
        </pc:spChg>
        <pc:spChg chg="mod">
          <ac:chgData name="Daniel Heaton" userId="ead238df-fbf1-4bb0-87b6-762c554d3821" providerId="ADAL" clId="{DF27C7A4-DDCE-47C9-B489-89F5CC7EA7D8}" dt="2023-11-14T19:22:44.734" v="1050" actId="14100"/>
          <ac:spMkLst>
            <pc:docMk/>
            <pc:sldMk cId="2978556853" sldId="359"/>
            <ac:spMk id="3" creationId="{FCBFC30E-C1D8-B873-2988-264FFBE9BFEA}"/>
          </ac:spMkLst>
        </pc:spChg>
        <pc:picChg chg="add mod">
          <ac:chgData name="Daniel Heaton" userId="ead238df-fbf1-4bb0-87b6-762c554d3821" providerId="ADAL" clId="{DF27C7A4-DDCE-47C9-B489-89F5CC7EA7D8}" dt="2023-11-14T19:19:07.060" v="932" actId="14100"/>
          <ac:picMkLst>
            <pc:docMk/>
            <pc:sldMk cId="2978556853" sldId="359"/>
            <ac:picMk id="5" creationId="{9F5B0460-0D12-61D5-81E1-4C28E1CA15FE}"/>
          </ac:picMkLst>
        </pc:picChg>
      </pc:sldChg>
      <pc:sldChg chg="addSp modSp add mod">
        <pc:chgData name="Daniel Heaton" userId="ead238df-fbf1-4bb0-87b6-762c554d3821" providerId="ADAL" clId="{DF27C7A4-DDCE-47C9-B489-89F5CC7EA7D8}" dt="2023-11-14T19:25:25.664" v="1114" actId="20577"/>
        <pc:sldMkLst>
          <pc:docMk/>
          <pc:sldMk cId="3498225228" sldId="360"/>
        </pc:sldMkLst>
        <pc:spChg chg="mod">
          <ac:chgData name="Daniel Heaton" userId="ead238df-fbf1-4bb0-87b6-762c554d3821" providerId="ADAL" clId="{DF27C7A4-DDCE-47C9-B489-89F5CC7EA7D8}" dt="2023-11-14T19:22:28.942" v="1047" actId="27636"/>
          <ac:spMkLst>
            <pc:docMk/>
            <pc:sldMk cId="3498225228" sldId="360"/>
            <ac:spMk id="2" creationId="{40147287-01BB-163C-96CC-D1AD094E3071}"/>
          </ac:spMkLst>
        </pc:spChg>
        <pc:spChg chg="mod">
          <ac:chgData name="Daniel Heaton" userId="ead238df-fbf1-4bb0-87b6-762c554d3821" providerId="ADAL" clId="{DF27C7A4-DDCE-47C9-B489-89F5CC7EA7D8}" dt="2023-11-14T19:25:25.664" v="1114" actId="20577"/>
          <ac:spMkLst>
            <pc:docMk/>
            <pc:sldMk cId="3498225228" sldId="360"/>
            <ac:spMk id="3" creationId="{FCBFC30E-C1D8-B873-2988-264FFBE9BFEA}"/>
          </ac:spMkLst>
        </pc:spChg>
        <pc:picChg chg="add mod">
          <ac:chgData name="Daniel Heaton" userId="ead238df-fbf1-4bb0-87b6-762c554d3821" providerId="ADAL" clId="{DF27C7A4-DDCE-47C9-B489-89F5CC7EA7D8}" dt="2023-11-14T19:25:22.585" v="1112" actId="1076"/>
          <ac:picMkLst>
            <pc:docMk/>
            <pc:sldMk cId="3498225228" sldId="360"/>
            <ac:picMk id="5" creationId="{3AA17159-C53E-D95E-AB81-4E03A9834448}"/>
          </ac:picMkLst>
        </pc:picChg>
      </pc:sldChg>
      <pc:sldChg chg="add del">
        <pc:chgData name="Daniel Heaton" userId="ead238df-fbf1-4bb0-87b6-762c554d3821" providerId="ADAL" clId="{DF27C7A4-DDCE-47C9-B489-89F5CC7EA7D8}" dt="2023-11-14T19:23:14.117" v="1055" actId="2696"/>
        <pc:sldMkLst>
          <pc:docMk/>
          <pc:sldMk cId="1684719379" sldId="361"/>
        </pc:sldMkLst>
      </pc:sldChg>
      <pc:sldMasterChg chg="del delSldLayout">
        <pc:chgData name="Daniel Heaton" userId="ead238df-fbf1-4bb0-87b6-762c554d3821" providerId="ADAL" clId="{DF27C7A4-DDCE-47C9-B489-89F5CC7EA7D8}" dt="2023-11-14T15:39:44.503" v="0" actId="47"/>
        <pc:sldMasterMkLst>
          <pc:docMk/>
          <pc:sldMasterMk cId="0" sldId="2147483666"/>
        </pc:sldMasterMkLst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48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49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0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1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2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3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4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5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6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7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8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59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60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61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62"/>
          </pc:sldLayoutMkLst>
        </pc:sldLayoutChg>
        <pc:sldLayoutChg chg="del">
          <pc:chgData name="Daniel Heaton" userId="ead238df-fbf1-4bb0-87b6-762c554d3821" providerId="ADAL" clId="{DF27C7A4-DDCE-47C9-B489-89F5CC7EA7D8}" dt="2023-11-14T15:39:44.503" v="0" actId="47"/>
          <pc:sldLayoutMkLst>
            <pc:docMk/>
            <pc:sldMasterMk cId="0" sldId="2147483666"/>
            <pc:sldLayoutMk cId="0" sldId="214748366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EE3C7F2-94DA-4DAA-B9BD-060C2E841B27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24FE316-2F85-4B64-9F03-E19E9F38A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63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E8322D9-F153-4FE6-9013-B251535A6FB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F061C28-11E8-4A02-83B7-81BD86C11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48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61C28-11E8-4A02-83B7-81BD86C115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13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61C28-11E8-4A02-83B7-81BD86C115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0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8" y="3535363"/>
            <a:ext cx="10932788" cy="2341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A2B60-B099-46E4-921C-F4EFCB7B5F8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8E7D6-3125-4993-9074-547698248F9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619625" y="463723"/>
            <a:ext cx="672465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Futura PT Bold" panose="020B0902020204020203" pitchFamily="34" charset="0"/>
                <a:ea typeface="+mj-ea"/>
                <a:cs typeface="+mj-cs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0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4296" y="210581"/>
            <a:ext cx="9237179" cy="1910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6" y="2312896"/>
            <a:ext cx="11393911" cy="3790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148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A2B60-B099-46E4-921C-F4EFCB7B5F8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1886" y="6356350"/>
            <a:ext cx="49854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5827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E7D6-3125-4993-9074-547698248F9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90" y="121957"/>
            <a:ext cx="1970369" cy="199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55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utura PT Bold" panose="020B090202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utura PT Heavy" panose="020B08020202040203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625498"/>
          </a:xfrm>
        </p:spPr>
        <p:txBody>
          <a:bodyPr>
            <a:normAutofit/>
          </a:bodyPr>
          <a:lstStyle/>
          <a:p>
            <a:r>
              <a:rPr lang="en-US" dirty="0">
                <a:latin typeface="Futura PT Bold"/>
              </a:rPr>
              <a:t>Google Service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Futura PT Heavy"/>
              </a:rPr>
              <a:t>Tech Tuesday </a:t>
            </a:r>
          </a:p>
          <a:p>
            <a:r>
              <a:rPr lang="en-US" dirty="0">
                <a:latin typeface="Futura PT Heavy"/>
              </a:rPr>
              <a:t>11/14/23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3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34D1-92BB-8B1A-FA1D-0ED4A0B2B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357827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I mean by Google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4E911-DC8E-2F25-7F1C-CF51A9699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209934"/>
            <a:ext cx="10593421" cy="7022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Google’s Parent company is called Alphabet Inc. they have a number of brands, products, and services.</a:t>
            </a:r>
          </a:p>
          <a:p>
            <a:endParaRPr lang="en-US" dirty="0"/>
          </a:p>
        </p:txBody>
      </p:sp>
      <p:pic>
        <p:nvPicPr>
          <p:cNvPr id="5" name="Picture 4" descr="A blue chart with white text&#10;&#10;Description automatically generated">
            <a:extLst>
              <a:ext uri="{FF2B5EF4-FFF2-40B4-BE49-F238E27FC236}">
                <a16:creationId xmlns:a16="http://schemas.microsoft.com/office/drawing/2014/main" id="{1DF90061-760F-CB7C-AD5C-91BF8F4124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252" y="3181957"/>
            <a:ext cx="5466936" cy="367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04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5EE5E-8F2F-CEC4-6B65-242762A62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151881"/>
          </a:xfrm>
        </p:spPr>
        <p:txBody>
          <a:bodyPr/>
          <a:lstStyle/>
          <a:p>
            <a:r>
              <a:rPr lang="en-US" dirty="0"/>
              <a:t>Today’s focus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7BCDC-7E53-217A-63DF-E5025E7F65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8" y="2025134"/>
            <a:ext cx="10932788" cy="483286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/>
              <a:t>Gmail and Calendar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/>
              <a:t>Google Drive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/>
              <a:t>YouTube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400" dirty="0"/>
              <a:t>Google Docs, Sheets, and Slides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24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2DCB-8E62-A0F0-81EA-A0F8265AA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76348" cy="84922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Futura PT Bold"/>
              </a:rPr>
              <a:t>Gmail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81E0B-8B71-99D3-B3CA-EFE79185E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8" y="2383277"/>
            <a:ext cx="10932788" cy="44747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Gmail – Web based email access. It can also be accessed by other email clients such as Outlook, Thunderbird and Apple Mail.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Let’s look at: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Different Views of the Inbox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Reading Pane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Categories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Conversation View vs Individual Mail view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Composing a message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Vacation Responder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BDE406-1B05-94B4-F2CE-4A56FCFD0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3969" y="3429000"/>
            <a:ext cx="3080933" cy="3023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18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D3CEC-5B6D-C542-7B7D-A626430EE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421217"/>
          </a:xfrm>
        </p:spPr>
        <p:txBody>
          <a:bodyPr/>
          <a:lstStyle/>
          <a:p>
            <a:r>
              <a:rPr lang="en-US" dirty="0"/>
              <a:t>Calendar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FF67B2-43CB-002E-735C-542A474F5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8" y="2626467"/>
            <a:ext cx="10932788" cy="3250457"/>
          </a:xfrm>
        </p:spPr>
        <p:txBody>
          <a:bodyPr>
            <a:norm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effectLst/>
                <a:latin typeface="Aptos" panose="020F0502020204030204" pitchFamily="34" charset="0"/>
              </a:rPr>
              <a:t>Viewing a Calendar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latin typeface="Aptos" panose="020F0502020204030204" pitchFamily="34" charset="0"/>
              </a:rPr>
              <a:t>Sharing a calendar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000000"/>
                </a:solidFill>
                <a:effectLst/>
                <a:latin typeface="Aptos" panose="020F0502020204030204" pitchFamily="34" charset="0"/>
              </a:rPr>
              <a:t>Creating events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2F02BD-D464-B271-F63C-3F5E23F328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096" y="2402732"/>
            <a:ext cx="3218133" cy="341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22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7287-01BB-163C-96CC-D1AD094E3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168298"/>
          </a:xfrm>
        </p:spPr>
        <p:txBody>
          <a:bodyPr/>
          <a:lstStyle/>
          <a:p>
            <a:r>
              <a:rPr lang="en-US" dirty="0"/>
              <a:t>Google Drive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FC30E-C1D8-B873-2988-264FFBE9B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7" y="2577830"/>
            <a:ext cx="10932788" cy="331551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Store documents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Create Files and Folders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Sync with a Computer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Share Files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F7CCB4-C556-F5FD-E21F-E62298EC07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3830" y="3429000"/>
            <a:ext cx="2464340" cy="246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9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7287-01BB-163C-96CC-D1AD094E3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080749"/>
          </a:xfrm>
        </p:spPr>
        <p:txBody>
          <a:bodyPr/>
          <a:lstStyle/>
          <a:p>
            <a:r>
              <a:rPr lang="en-US" dirty="0"/>
              <a:t>YouTube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FC30E-C1D8-B873-2988-264FFBE9B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8" y="2344366"/>
            <a:ext cx="10932788" cy="393970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Explore Videos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Upload your own videos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dirty="0"/>
              <a:t>Save videos to watch later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5B0460-0D12-61D5-81E1-4C28E1CA15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3021" y="3429000"/>
            <a:ext cx="2686860" cy="266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5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7287-01BB-163C-96CC-D1AD094E3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3550" y="427038"/>
            <a:ext cx="8090725" cy="1615771"/>
          </a:xfrm>
        </p:spPr>
        <p:txBody>
          <a:bodyPr>
            <a:normAutofit fontScale="90000"/>
          </a:bodyPr>
          <a:lstStyle/>
          <a:p>
            <a:r>
              <a:rPr lang="en-US" dirty="0"/>
              <a:t>Docs, Sheets, and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FC30E-C1D8-B873-2988-264FFBE9B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488" y="2305455"/>
            <a:ext cx="10932788" cy="4231532"/>
          </a:xfrm>
        </p:spPr>
        <p:txBody>
          <a:bodyPr>
            <a:normAutofit/>
          </a:bodyPr>
          <a:lstStyle/>
          <a:p>
            <a:r>
              <a:rPr lang="en-US" sz="4000" dirty="0"/>
              <a:t>Googles versions of </a:t>
            </a:r>
          </a:p>
          <a:p>
            <a:r>
              <a:rPr lang="en-US" sz="4000" dirty="0"/>
              <a:t>Word, Excel and PowerPoint.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A17159-C53E-D95E-AB81-4E03A9834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963" y="4182895"/>
            <a:ext cx="6434074" cy="207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2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TemplateNewLogo_Single.pptx" id="{6257296E-950F-4CD3-9A18-D7E5BF2E2F23}" vid="{F2AD1D2A-B437-4EF6-9FED-140372DA0B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9F9F7A3700B94281A9CAE7AECA596F" ma:contentTypeVersion="16" ma:contentTypeDescription="Create a new document." ma:contentTypeScope="" ma:versionID="e7df6d9f7ac08de6be8e4bb543833501">
  <xsd:schema xmlns:xsd="http://www.w3.org/2001/XMLSchema" xmlns:xs="http://www.w3.org/2001/XMLSchema" xmlns:p="http://schemas.microsoft.com/office/2006/metadata/properties" xmlns:ns2="e082acd3-f782-4800-a3e7-ba6a437dca4b" xmlns:ns3="03f7b61c-dc20-4b75-8c22-225b1b831137" targetNamespace="http://schemas.microsoft.com/office/2006/metadata/properties" ma:root="true" ma:fieldsID="cb6952a03116b054f3b1d978eb175daf" ns2:_="" ns3:_="">
    <xsd:import namespace="e082acd3-f782-4800-a3e7-ba6a437dca4b"/>
    <xsd:import namespace="03f7b61c-dc20-4b75-8c22-225b1b8311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2acd3-f782-4800-a3e7-ba6a437dca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289723f-fbda-4872-ba27-5afe96fdfb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7b61c-dc20-4b75-8c22-225b1b83113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9c0a29f6-f110-4e5d-aa83-ed81cb5165cf}" ma:internalName="TaxCatchAll" ma:showField="CatchAllData" ma:web="03f7b61c-dc20-4b75-8c22-225b1b8311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0536CC-DF04-41F0-8B16-81D7F0E2A3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8C19B2-3330-4ED3-B88F-742B44D6188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e082acd3-f782-4800-a3e7-ba6a437dca4b"/>
    <ds:schemaRef ds:uri="03f7b61c-dc20-4b75-8c22-225b1b83113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PP_TemplateNewLogo_Single</Template>
  <TotalTime>247</TotalTime>
  <Words>148</Words>
  <Application>Microsoft Office PowerPoint</Application>
  <PresentationFormat>Widescreen</PresentationFormat>
  <Paragraphs>39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Futura PT Bold</vt:lpstr>
      <vt:lpstr>Futura PT Heavy</vt:lpstr>
      <vt:lpstr>Office Theme</vt:lpstr>
      <vt:lpstr>Google Service</vt:lpstr>
      <vt:lpstr>What do I mean by Google Service</vt:lpstr>
      <vt:lpstr>Today’s focus</vt:lpstr>
      <vt:lpstr>Gmail</vt:lpstr>
      <vt:lpstr>Calendar</vt:lpstr>
      <vt:lpstr>Google Drive</vt:lpstr>
      <vt:lpstr>YouTube</vt:lpstr>
      <vt:lpstr>Docs, Sheets, and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 101</dc:title>
  <dc:creator>Daniel Heaton</dc:creator>
  <cp:lastModifiedBy>Daniel Heaton</cp:lastModifiedBy>
  <cp:revision>2</cp:revision>
  <cp:lastPrinted>2023-11-14T19:27:21Z</cp:lastPrinted>
  <dcterms:created xsi:type="dcterms:W3CDTF">2023-10-02T16:31:31Z</dcterms:created>
  <dcterms:modified xsi:type="dcterms:W3CDTF">2023-11-14T19:46:51Z</dcterms:modified>
</cp:coreProperties>
</file>