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225407"/>
            <a:ext cx="10515600" cy="37567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3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432193"/>
            <a:ext cx="2628900" cy="4494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432193"/>
            <a:ext cx="7734300" cy="4494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1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46021"/>
            <a:ext cx="12193057" cy="695004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2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1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25407"/>
            <a:ext cx="5181600" cy="39515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25407"/>
            <a:ext cx="5181600" cy="39515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7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0486" y="1167788"/>
            <a:ext cx="8423313" cy="1015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28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1828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4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82725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482725"/>
            <a:ext cx="6172200" cy="4378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5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5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1400" y="1130448"/>
            <a:ext cx="7772400" cy="1094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25407"/>
            <a:ext cx="10515600" cy="3951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FD7BB-61AC-4B56-9886-2FCA5C3C03C7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20B00-F36D-4DCA-824C-56DF115971A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5998452"/>
            <a:ext cx="12192001" cy="9476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-3156"/>
            <a:ext cx="12192000" cy="136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1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cmag.com/picks/the-best-password-managers" TargetMode="External"/><Relationship Id="rId2" Type="http://schemas.openxmlformats.org/officeDocument/2006/relationships/hyperlink" Target="https://edu.gcfglobal.org/en/internetsafety/creating-strong-passwords/1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et.com/tech/services-and-software/vpn-faq-what-you-need-to-know-about-the-basics-of-virtual-private-networks/" TargetMode="External"/><Relationship Id="rId2" Type="http://schemas.openxmlformats.org/officeDocument/2006/relationships/hyperlink" Target="https://www.pcmag.com/how-to/how-to-set-up-and-use-a-vp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lwarebytes.com/what-is-vpn" TargetMode="External"/><Relationship Id="rId4" Type="http://schemas.openxmlformats.org/officeDocument/2006/relationships/hyperlink" Target="https://www.kaspersky.com/resource-center/definitions/what-is-a-vpn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gcfglobal.org/en/internetbasics/understanding-urls/1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nowbe4.com/" TargetMode="External"/><Relationship Id="rId2" Type="http://schemas.openxmlformats.org/officeDocument/2006/relationships/hyperlink" Target="https://edu.gcfglobal.org/en/internetsafety/avoiding-spam-and-phishing/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D6A6B-16A0-4C2A-AF00-E7E2F7FD89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Security on the web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CF5D8-9978-4F04-AF8A-1938138690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Tech Tuesday</a:t>
            </a:r>
          </a:p>
          <a:p>
            <a:r>
              <a:rPr lang="en-US" dirty="0"/>
              <a:t>9/6/2022</a:t>
            </a:r>
          </a:p>
        </p:txBody>
      </p:sp>
    </p:spTree>
    <p:extLst>
      <p:ext uri="{BB962C8B-B14F-4D97-AF65-F5344CB8AC3E}">
        <p14:creationId xmlns:p14="http://schemas.microsoft.com/office/powerpoint/2010/main" val="338319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D8A8C-5852-B20A-5313-B3B9722CE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Today’s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84072-241E-48FA-C968-50FBAB997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Stop, Think, Click</a:t>
            </a:r>
          </a:p>
          <a:p>
            <a:r>
              <a:rPr lang="en-US" dirty="0"/>
              <a:t>Passwords</a:t>
            </a:r>
          </a:p>
          <a:p>
            <a:r>
              <a:rPr lang="en-US" dirty="0"/>
              <a:t>Browsing the Web</a:t>
            </a:r>
          </a:p>
          <a:p>
            <a:pPr lvl="1"/>
            <a:r>
              <a:rPr lang="en-US" dirty="0"/>
              <a:t>Wireless vs Wired</a:t>
            </a:r>
          </a:p>
          <a:p>
            <a:pPr lvl="1"/>
            <a:r>
              <a:rPr lang="en-US" dirty="0"/>
              <a:t>Browser Addons</a:t>
            </a:r>
          </a:p>
          <a:p>
            <a:r>
              <a:rPr lang="en-US" dirty="0"/>
              <a:t>VPNs</a:t>
            </a:r>
          </a:p>
          <a:p>
            <a:r>
              <a:rPr lang="en-US" dirty="0"/>
              <a:t>URLs</a:t>
            </a:r>
          </a:p>
          <a:p>
            <a:r>
              <a:rPr lang="en-US" dirty="0"/>
              <a:t>Phishing</a:t>
            </a:r>
          </a:p>
        </p:txBody>
      </p:sp>
    </p:spTree>
    <p:extLst>
      <p:ext uri="{BB962C8B-B14F-4D97-AF65-F5344CB8AC3E}">
        <p14:creationId xmlns:p14="http://schemas.microsoft.com/office/powerpoint/2010/main" val="298599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33B86-69BE-7925-9ED7-B4A30B02F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Stop, Think, Click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46C5F-F602-62F6-5BC8-0EE9B5A69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Stop - don’t rush</a:t>
            </a:r>
          </a:p>
          <a:p>
            <a:r>
              <a:rPr lang="en-US" dirty="0"/>
              <a:t>Think – what are you trying to accomplish? Does everything look right? Are you expecting the actions you are taking?</a:t>
            </a:r>
          </a:p>
          <a:p>
            <a:r>
              <a:rPr lang="en-US" dirty="0"/>
              <a:t>Once you have stopped, thought about what you are doing and everything seems OK, only then should you click.</a:t>
            </a:r>
          </a:p>
        </p:txBody>
      </p:sp>
    </p:spTree>
    <p:extLst>
      <p:ext uri="{BB962C8B-B14F-4D97-AF65-F5344CB8AC3E}">
        <p14:creationId xmlns:p14="http://schemas.microsoft.com/office/powerpoint/2010/main" val="305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16134-CF9E-038A-24D9-ADEEBF740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2EC32-C25B-B55E-AB44-F6C74BA6A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Password Strength</a:t>
            </a:r>
          </a:p>
          <a:p>
            <a:pPr lvl="1" fontAlgn="base"/>
            <a:r>
              <a:rPr lang="en-US" dirty="0">
                <a:effectLst/>
                <a:hlinkClick r:id="rId2"/>
              </a:rPr>
              <a:t>https://edu.gcfglobal.org/en/internetsafety/creating-strong-passwords/1/</a:t>
            </a:r>
            <a:endParaRPr lang="en-US" dirty="0"/>
          </a:p>
          <a:p>
            <a:r>
              <a:rPr lang="en-US" dirty="0"/>
              <a:t>Password Managers</a:t>
            </a:r>
          </a:p>
          <a:p>
            <a:pPr lvl="1"/>
            <a:r>
              <a:rPr lang="en-US" dirty="0">
                <a:hlinkClick r:id="rId3"/>
              </a:rPr>
              <a:t>The Best Password Managers for 2022 | </a:t>
            </a:r>
            <a:r>
              <a:rPr lang="en-US" dirty="0" err="1">
                <a:hlinkClick r:id="rId3"/>
              </a:rPr>
              <a:t>PCMag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BDC27-77D6-002C-F5E1-0E6F6F8D3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Browsing the Web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F4E51-BAD2-BC46-2F48-B81970DED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Wired VS </a:t>
            </a:r>
            <a:r>
              <a:rPr lang="en-US" dirty="0" err="1"/>
              <a:t>Wifi</a:t>
            </a:r>
            <a:endParaRPr lang="en-US" dirty="0"/>
          </a:p>
          <a:p>
            <a:r>
              <a:rPr lang="en-US" dirty="0"/>
              <a:t>Browser Addons</a:t>
            </a:r>
          </a:p>
          <a:p>
            <a:pPr lvl="1"/>
            <a:r>
              <a:rPr lang="en-US" dirty="0" err="1"/>
              <a:t>Ublock</a:t>
            </a:r>
            <a:r>
              <a:rPr lang="en-US" dirty="0"/>
              <a:t> Origin</a:t>
            </a:r>
          </a:p>
          <a:p>
            <a:pPr lvl="1"/>
            <a:r>
              <a:rPr lang="en-US" dirty="0" err="1"/>
              <a:t>Adblock</a:t>
            </a:r>
            <a:r>
              <a:rPr lang="en-US" dirty="0"/>
              <a:t> Plus</a:t>
            </a:r>
          </a:p>
          <a:p>
            <a:pPr lvl="1"/>
            <a:r>
              <a:rPr lang="en-US" dirty="0" err="1"/>
              <a:t>Ghostery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Inline image">
            <a:extLst>
              <a:ext uri="{FF2B5EF4-FFF2-40B4-BE49-F238E27FC236}">
                <a16:creationId xmlns:a16="http://schemas.microsoft.com/office/drawing/2014/main" id="{CDDD5A05-17F9-8EDB-FA1A-64F5D1DCA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344" y="2190922"/>
            <a:ext cx="4377906" cy="402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50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3CC9A-E7A2-7174-F96C-A53CEAF0B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VPNs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0A2A4-2BD3-3ECD-BF78-35FE84D2E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7384"/>
            <a:ext cx="10515600" cy="3951556"/>
          </a:xfrm>
        </p:spPr>
        <p:txBody>
          <a:bodyPr>
            <a:normAutofit lnSpcReduction="10000"/>
          </a:bodyPr>
          <a:lstStyle/>
          <a:p>
            <a:pPr algn="l" rtl="0" fontAlgn="base"/>
            <a:r>
              <a:rPr lang="en-US" b="0" i="0" dirty="0">
                <a:solidFill>
                  <a:srgbClr val="201F1E"/>
                </a:solidFill>
                <a:effectLst/>
                <a:latin typeface="Helvetica Neue"/>
                <a:hlinkClick r:id="rId2"/>
              </a:rPr>
              <a:t>https://www.pcmag.com/how-to/how-to-set-up-and-use-a-vpn</a:t>
            </a:r>
            <a:endParaRPr lang="en-US" b="0" i="0" dirty="0">
              <a:solidFill>
                <a:srgbClr val="201F1E"/>
              </a:solidFill>
              <a:effectLst/>
              <a:latin typeface="Helvetica Neue"/>
            </a:endParaRPr>
          </a:p>
          <a:p>
            <a:pPr marL="0" indent="0" algn="l" rtl="0" fontAlgn="base">
              <a:buNone/>
            </a:pPr>
            <a:endParaRPr lang="en-US" b="0" i="0" dirty="0">
              <a:solidFill>
                <a:srgbClr val="201F1E"/>
              </a:solidFill>
              <a:effectLst/>
              <a:latin typeface="Helvetica Neue"/>
            </a:endParaRPr>
          </a:p>
          <a:p>
            <a:pPr algn="l" rtl="0" fontAlgn="base"/>
            <a:r>
              <a:rPr lang="en-US" b="0" i="0" dirty="0">
                <a:solidFill>
                  <a:srgbClr val="201F1E"/>
                </a:solidFill>
                <a:effectLst/>
                <a:latin typeface="Helvetica Neue"/>
                <a:hlinkClick r:id="rId3"/>
              </a:rPr>
              <a:t>https://www.cnet.com/tech/services-and-software/vpn-faq-what-you-need-to-know-about-the-basics-of-virtual-private-networks/</a:t>
            </a:r>
            <a:endParaRPr lang="en-US" b="0" i="0" dirty="0">
              <a:solidFill>
                <a:srgbClr val="201F1E"/>
              </a:solidFill>
              <a:effectLst/>
              <a:latin typeface="Helvetica Neue"/>
            </a:endParaRPr>
          </a:p>
          <a:p>
            <a:pPr marL="0" indent="0" algn="l" rtl="0" fontAlgn="base">
              <a:buNone/>
            </a:pPr>
            <a:endParaRPr lang="en-US" b="0" i="0" dirty="0">
              <a:solidFill>
                <a:srgbClr val="201F1E"/>
              </a:solidFill>
              <a:effectLst/>
              <a:latin typeface="Helvetica Neue"/>
            </a:endParaRPr>
          </a:p>
          <a:p>
            <a:pPr algn="l" rtl="0" fontAlgn="base"/>
            <a:r>
              <a:rPr lang="en-US" dirty="0">
                <a:solidFill>
                  <a:srgbClr val="201F1E"/>
                </a:solidFill>
                <a:latin typeface="Helvetica Neue"/>
                <a:hlinkClick r:id="rId4"/>
              </a:rPr>
              <a:t>https://www.kaspersky.com/resource-center/definitions/what-is-a-vpn</a:t>
            </a:r>
            <a:br>
              <a:rPr lang="en-US" b="0" i="0" dirty="0">
                <a:solidFill>
                  <a:srgbClr val="201F1E"/>
                </a:solidFill>
                <a:effectLst/>
                <a:latin typeface="Helvetica Neue"/>
              </a:rPr>
            </a:br>
            <a:endParaRPr lang="en-US" b="0" i="0" dirty="0">
              <a:solidFill>
                <a:srgbClr val="201F1E"/>
              </a:solidFill>
              <a:effectLst/>
              <a:latin typeface="Helvetica Neue"/>
            </a:endParaRPr>
          </a:p>
          <a:p>
            <a:pPr algn="l" rtl="0" fontAlgn="base"/>
            <a:r>
              <a:rPr lang="en-US" b="0" i="0" dirty="0">
                <a:solidFill>
                  <a:srgbClr val="201F1E"/>
                </a:solidFill>
                <a:effectLst/>
                <a:latin typeface="Helvetica Neue"/>
                <a:hlinkClick r:id="rId5"/>
              </a:rPr>
              <a:t>https://www.malwarebytes.com/what-is-vpn</a:t>
            </a:r>
            <a:endParaRPr lang="en-US" b="0" i="0" dirty="0">
              <a:solidFill>
                <a:srgbClr val="201F1E"/>
              </a:solidFill>
              <a:effectLst/>
              <a:latin typeface="Helvetica Neu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3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DF2A9-C6BA-D49A-BD85-CD050767E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298DA-4E83-8A7C-10AA-90B28195B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Internet Basics: Understanding URLs (gcfglobal.org)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40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53E0B-078E-3CF0-4ACC-7407CCCDF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74678-10B1-F350-55EE-FA71D7DD6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https://edu.gcfglobal.org/en/internetsafety/avoiding-spam-and-phishing/1/</a:t>
            </a:r>
            <a:endParaRPr lang="en-US" dirty="0"/>
          </a:p>
          <a:p>
            <a:r>
              <a:rPr lang="en-US"/>
              <a:t>Knowbe4: </a:t>
            </a:r>
            <a:r>
              <a:rPr lang="en-US">
                <a:hlinkClick r:id="rId3"/>
              </a:rPr>
              <a:t>https://www.knowbe4.com/</a:t>
            </a: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47286"/>
      </p:ext>
    </p:extLst>
  </p:cSld>
  <p:clrMapOvr>
    <a:masterClrMapping/>
  </p:clrMapOvr>
</p:sld>
</file>

<file path=ppt/theme/theme1.xml><?xml version="1.0" encoding="utf-8"?>
<a:theme xmlns:a="http://schemas.openxmlformats.org/drawingml/2006/main" name="1_JCL_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LPowerPointTemplate.pptx" id="{21BFE744-235B-45D4-A103-F7E76022C8A5}" vid="{B67CBFA3-47A6-4078-8A36-39C049006DB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JCLPowerPointTemplate</Template>
  <TotalTime>21</TotalTime>
  <Words>209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Helvetica Neue</vt:lpstr>
      <vt:lpstr>1_JCL_blue</vt:lpstr>
      <vt:lpstr>Security on the web</vt:lpstr>
      <vt:lpstr>Today’s discussion</vt:lpstr>
      <vt:lpstr>Stop, Think, Click</vt:lpstr>
      <vt:lpstr>Passwords</vt:lpstr>
      <vt:lpstr>Browsing the Web</vt:lpstr>
      <vt:lpstr>VPNs</vt:lpstr>
      <vt:lpstr>URLs</vt:lpstr>
      <vt:lpstr>Phishing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on the web</dc:title>
  <dc:creator>Daniel Heaton</dc:creator>
  <cp:lastModifiedBy>Daniel Heaton</cp:lastModifiedBy>
  <cp:revision>1</cp:revision>
  <dcterms:created xsi:type="dcterms:W3CDTF">2022-09-06T14:15:41Z</dcterms:created>
  <dcterms:modified xsi:type="dcterms:W3CDTF">2022-09-06T14:36:49Z</dcterms:modified>
</cp:coreProperties>
</file>